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8B14B-43A9-44D1-AEB2-C0D78C669F6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8C537D-4A7E-45CE-BC19-C1D9214BEA3E}">
      <dgm:prSet phldrT="[نص]" phldr="1"/>
      <dgm:spPr/>
      <dgm:t>
        <a:bodyPr/>
        <a:lstStyle/>
        <a:p>
          <a:endParaRPr lang="en-US" dirty="0"/>
        </a:p>
      </dgm:t>
    </dgm:pt>
    <dgm:pt modelId="{FD5D792C-F5F3-4B87-A2A1-7BF530F7D2D6}" type="parTrans" cxnId="{6585BD58-E821-45AF-8D07-FF6ED6BFBAB5}">
      <dgm:prSet/>
      <dgm:spPr/>
      <dgm:t>
        <a:bodyPr/>
        <a:lstStyle/>
        <a:p>
          <a:endParaRPr lang="en-US"/>
        </a:p>
      </dgm:t>
    </dgm:pt>
    <dgm:pt modelId="{846C00FD-2747-4A82-9F4A-ACBA3D883D2F}" type="sibTrans" cxnId="{6585BD58-E821-45AF-8D07-FF6ED6BFBAB5}">
      <dgm:prSet/>
      <dgm:spPr/>
      <dgm:t>
        <a:bodyPr/>
        <a:lstStyle/>
        <a:p>
          <a:endParaRPr lang="en-US"/>
        </a:p>
      </dgm:t>
    </dgm:pt>
    <dgm:pt modelId="{69CF6065-46CC-481B-A115-98C107C03DED}">
      <dgm:prSet phldrT="[نص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1.</a:t>
          </a:r>
          <a:r>
            <a:rPr lang="en-US" dirty="0" smtClean="0"/>
            <a:t> Final or </a:t>
          </a:r>
          <a:r>
            <a:rPr lang="en-US" dirty="0" err="1" smtClean="0"/>
            <a:t>difinitive</a:t>
          </a:r>
          <a:r>
            <a:rPr lang="en-US" dirty="0" smtClean="0"/>
            <a:t> host</a:t>
          </a:r>
          <a:endParaRPr lang="en-US" dirty="0"/>
        </a:p>
      </dgm:t>
    </dgm:pt>
    <dgm:pt modelId="{C446BF3C-CCF9-48B1-802C-5C07449E001D}" type="parTrans" cxnId="{E20CA5C6-E9C3-48F2-A126-1082F8E5C8CE}">
      <dgm:prSet/>
      <dgm:spPr/>
      <dgm:t>
        <a:bodyPr/>
        <a:lstStyle/>
        <a:p>
          <a:endParaRPr lang="en-US"/>
        </a:p>
      </dgm:t>
    </dgm:pt>
    <dgm:pt modelId="{32D31960-93D0-44E4-B233-73B62F79AE85}" type="sibTrans" cxnId="{E20CA5C6-E9C3-48F2-A126-1082F8E5C8CE}">
      <dgm:prSet/>
      <dgm:spPr/>
      <dgm:t>
        <a:bodyPr/>
        <a:lstStyle/>
        <a:p>
          <a:endParaRPr lang="en-US"/>
        </a:p>
      </dgm:t>
    </dgm:pt>
    <dgm:pt modelId="{460DDEEB-3809-4D04-8742-031764F33EAE}">
      <dgm:prSet phldrT="[نص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2. </a:t>
          </a:r>
          <a:r>
            <a:rPr lang="en-US" dirty="0" smtClean="0"/>
            <a:t>Intermediate host</a:t>
          </a:r>
          <a:endParaRPr lang="en-US" dirty="0"/>
        </a:p>
      </dgm:t>
    </dgm:pt>
    <dgm:pt modelId="{07B7C515-73BA-4C8B-BF3B-77EA0D1A1E31}" type="parTrans" cxnId="{F4484A4C-FDDA-4EA2-B260-B187302BA095}">
      <dgm:prSet/>
      <dgm:spPr/>
      <dgm:t>
        <a:bodyPr/>
        <a:lstStyle/>
        <a:p>
          <a:endParaRPr lang="en-US"/>
        </a:p>
      </dgm:t>
    </dgm:pt>
    <dgm:pt modelId="{06362079-2A9B-41EF-9B48-04506E37AADD}" type="sibTrans" cxnId="{F4484A4C-FDDA-4EA2-B260-B187302BA095}">
      <dgm:prSet/>
      <dgm:spPr/>
      <dgm:t>
        <a:bodyPr/>
        <a:lstStyle/>
        <a:p>
          <a:endParaRPr lang="en-US"/>
        </a:p>
      </dgm:t>
    </dgm:pt>
    <dgm:pt modelId="{5103694D-23CC-4401-A09A-54F9A4E62208}">
      <dgm:prSet phldrT="[نص]" phldr="1"/>
      <dgm:spPr/>
      <dgm:t>
        <a:bodyPr/>
        <a:lstStyle/>
        <a:p>
          <a:endParaRPr lang="en-US" dirty="0"/>
        </a:p>
      </dgm:t>
    </dgm:pt>
    <dgm:pt modelId="{2C0CA1E7-7327-4958-9890-7D59725C8363}" type="parTrans" cxnId="{30B937E5-781A-486F-94A6-19B363664BE4}">
      <dgm:prSet/>
      <dgm:spPr/>
      <dgm:t>
        <a:bodyPr/>
        <a:lstStyle/>
        <a:p>
          <a:endParaRPr lang="en-US"/>
        </a:p>
      </dgm:t>
    </dgm:pt>
    <dgm:pt modelId="{7AB007C6-89AF-48CF-9747-BC053F289143}" type="sibTrans" cxnId="{30B937E5-781A-486F-94A6-19B363664BE4}">
      <dgm:prSet/>
      <dgm:spPr/>
      <dgm:t>
        <a:bodyPr/>
        <a:lstStyle/>
        <a:p>
          <a:endParaRPr lang="en-US"/>
        </a:p>
      </dgm:t>
    </dgm:pt>
    <dgm:pt modelId="{476AE2F9-CBAD-4B3F-B00A-8E0644B55F82}">
      <dgm:prSet phldrT="[نص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3. </a:t>
          </a:r>
          <a:r>
            <a:rPr lang="en-US" dirty="0" smtClean="0"/>
            <a:t>Carrier h.</a:t>
          </a:r>
          <a:endParaRPr lang="en-US" dirty="0"/>
        </a:p>
      </dgm:t>
    </dgm:pt>
    <dgm:pt modelId="{749F733A-1A96-4FEA-A470-F77B299AFCF5}" type="parTrans" cxnId="{759526D3-B2EE-4C64-9C18-BA60BB18DC96}">
      <dgm:prSet/>
      <dgm:spPr/>
      <dgm:t>
        <a:bodyPr/>
        <a:lstStyle/>
        <a:p>
          <a:endParaRPr lang="en-US"/>
        </a:p>
      </dgm:t>
    </dgm:pt>
    <dgm:pt modelId="{EEF07C45-0548-44D2-8F3B-A25CE1464716}" type="sibTrans" cxnId="{759526D3-B2EE-4C64-9C18-BA60BB18DC96}">
      <dgm:prSet/>
      <dgm:spPr/>
      <dgm:t>
        <a:bodyPr/>
        <a:lstStyle/>
        <a:p>
          <a:endParaRPr lang="en-US"/>
        </a:p>
      </dgm:t>
    </dgm:pt>
    <dgm:pt modelId="{2102C905-B2C8-43B4-96C4-1A2A15FA4545}">
      <dgm:prSet phldrT="[نص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4.  </a:t>
          </a:r>
          <a:r>
            <a:rPr lang="en-US" dirty="0" smtClean="0"/>
            <a:t>Vector h. (mechanical v. or biological v.)</a:t>
          </a:r>
          <a:endParaRPr lang="en-US" dirty="0"/>
        </a:p>
      </dgm:t>
    </dgm:pt>
    <dgm:pt modelId="{0C00B4E6-3EC6-475F-85CC-BC10E2F7E0E3}" type="parTrans" cxnId="{628AEF8A-0339-478F-A793-1003CA9581AB}">
      <dgm:prSet/>
      <dgm:spPr/>
      <dgm:t>
        <a:bodyPr/>
        <a:lstStyle/>
        <a:p>
          <a:endParaRPr lang="en-US"/>
        </a:p>
      </dgm:t>
    </dgm:pt>
    <dgm:pt modelId="{D76B24AB-843F-49C9-8556-2524C1EB50AA}" type="sibTrans" cxnId="{628AEF8A-0339-478F-A793-1003CA9581AB}">
      <dgm:prSet/>
      <dgm:spPr/>
      <dgm:t>
        <a:bodyPr/>
        <a:lstStyle/>
        <a:p>
          <a:endParaRPr lang="en-US"/>
        </a:p>
      </dgm:t>
    </dgm:pt>
    <dgm:pt modelId="{3CB33C28-201D-44DD-B749-3AC9DEB0B56F}">
      <dgm:prSet phldrT="[نص]" phldr="1"/>
      <dgm:spPr/>
      <dgm:t>
        <a:bodyPr/>
        <a:lstStyle/>
        <a:p>
          <a:endParaRPr lang="en-US" dirty="0"/>
        </a:p>
      </dgm:t>
    </dgm:pt>
    <dgm:pt modelId="{E3BF7A6A-EBB2-4E54-A2EB-1F33BDDBEA69}" type="parTrans" cxnId="{5CA3142D-2539-481B-9DD3-4EF50E82DAF5}">
      <dgm:prSet/>
      <dgm:spPr/>
      <dgm:t>
        <a:bodyPr/>
        <a:lstStyle/>
        <a:p>
          <a:endParaRPr lang="en-US"/>
        </a:p>
      </dgm:t>
    </dgm:pt>
    <dgm:pt modelId="{1AAA5264-099A-4D27-88E9-5C9916A0ECF8}" type="sibTrans" cxnId="{5CA3142D-2539-481B-9DD3-4EF50E82DAF5}">
      <dgm:prSet/>
      <dgm:spPr/>
      <dgm:t>
        <a:bodyPr/>
        <a:lstStyle/>
        <a:p>
          <a:endParaRPr lang="en-US"/>
        </a:p>
      </dgm:t>
    </dgm:pt>
    <dgm:pt modelId="{AA330FCF-E6F1-4B7C-A02A-CC4E0C4C9C50}">
      <dgm:prSet phldrT="[نص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5. </a:t>
          </a:r>
          <a:r>
            <a:rPr lang="en-US" dirty="0" smtClean="0"/>
            <a:t>Reservoir h.</a:t>
          </a:r>
          <a:endParaRPr lang="en-US" dirty="0"/>
        </a:p>
      </dgm:t>
    </dgm:pt>
    <dgm:pt modelId="{9E1AFD0D-C90B-4D70-81B3-3E6CE106FDAD}" type="parTrans" cxnId="{9461A82E-1327-45D7-9667-EEFA693F07FF}">
      <dgm:prSet/>
      <dgm:spPr/>
      <dgm:t>
        <a:bodyPr/>
        <a:lstStyle/>
        <a:p>
          <a:endParaRPr lang="en-US"/>
        </a:p>
      </dgm:t>
    </dgm:pt>
    <dgm:pt modelId="{7DB6BEC6-5413-416F-9677-D94849F5D6EA}" type="sibTrans" cxnId="{9461A82E-1327-45D7-9667-EEFA693F07FF}">
      <dgm:prSet/>
      <dgm:spPr/>
      <dgm:t>
        <a:bodyPr/>
        <a:lstStyle/>
        <a:p>
          <a:endParaRPr lang="en-US"/>
        </a:p>
      </dgm:t>
    </dgm:pt>
    <dgm:pt modelId="{06DF7394-330D-4326-8B54-E104471CDF11}" type="pres">
      <dgm:prSet presAssocID="{BBB8B14B-43A9-44D1-AEB2-C0D78C669F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61D6D1-68A7-45C0-8306-CC845DE2A04B}" type="pres">
      <dgm:prSet presAssocID="{578C537D-4A7E-45CE-BC19-C1D9214BEA3E}" presName="composite" presStyleCnt="0"/>
      <dgm:spPr/>
    </dgm:pt>
    <dgm:pt modelId="{BAEE64E4-351F-4F0D-9A4E-D8A730BF45B4}" type="pres">
      <dgm:prSet presAssocID="{578C537D-4A7E-45CE-BC19-C1D9214BEA3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803B18-7C48-4E17-9FB4-02DDECBC178C}" type="pres">
      <dgm:prSet presAssocID="{578C537D-4A7E-45CE-BC19-C1D9214BEA3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06C30-458D-4129-8284-EB16348FCEF9}" type="pres">
      <dgm:prSet presAssocID="{846C00FD-2747-4A82-9F4A-ACBA3D883D2F}" presName="sp" presStyleCnt="0"/>
      <dgm:spPr/>
    </dgm:pt>
    <dgm:pt modelId="{5B85ADD9-8F61-4A2C-9102-A72900F4F740}" type="pres">
      <dgm:prSet presAssocID="{5103694D-23CC-4401-A09A-54F9A4E62208}" presName="composite" presStyleCnt="0"/>
      <dgm:spPr/>
    </dgm:pt>
    <dgm:pt modelId="{BA71456E-DC9D-4540-B886-00849F660579}" type="pres">
      <dgm:prSet presAssocID="{5103694D-23CC-4401-A09A-54F9A4E6220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FEFAA-5F58-4091-A34A-81A902F829F1}" type="pres">
      <dgm:prSet presAssocID="{5103694D-23CC-4401-A09A-54F9A4E6220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45262-89F7-4199-8FC1-560DD592CC69}" type="pres">
      <dgm:prSet presAssocID="{7AB007C6-89AF-48CF-9747-BC053F289143}" presName="sp" presStyleCnt="0"/>
      <dgm:spPr/>
    </dgm:pt>
    <dgm:pt modelId="{2E906565-1A8A-4724-8596-912AC17BD4B6}" type="pres">
      <dgm:prSet presAssocID="{3CB33C28-201D-44DD-B749-3AC9DEB0B56F}" presName="composite" presStyleCnt="0"/>
      <dgm:spPr/>
    </dgm:pt>
    <dgm:pt modelId="{C0C273C8-5264-4CF8-B303-AF8461B044A0}" type="pres">
      <dgm:prSet presAssocID="{3CB33C28-201D-44DD-B749-3AC9DEB0B56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8E8C9-6C8C-49B5-B9B3-92D6B2817377}" type="pres">
      <dgm:prSet presAssocID="{3CB33C28-201D-44DD-B749-3AC9DEB0B56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0CA5C6-E9C3-48F2-A126-1082F8E5C8CE}" srcId="{578C537D-4A7E-45CE-BC19-C1D9214BEA3E}" destId="{69CF6065-46CC-481B-A115-98C107C03DED}" srcOrd="0" destOrd="0" parTransId="{C446BF3C-CCF9-48B1-802C-5C07449E001D}" sibTransId="{32D31960-93D0-44E4-B233-73B62F79AE85}"/>
    <dgm:cxn modelId="{30B937E5-781A-486F-94A6-19B363664BE4}" srcId="{BBB8B14B-43A9-44D1-AEB2-C0D78C669F6F}" destId="{5103694D-23CC-4401-A09A-54F9A4E62208}" srcOrd="1" destOrd="0" parTransId="{2C0CA1E7-7327-4958-9890-7D59725C8363}" sibTransId="{7AB007C6-89AF-48CF-9747-BC053F289143}"/>
    <dgm:cxn modelId="{C29E0BD7-1B83-4C5B-82BF-F4F2EE10DD85}" type="presOf" srcId="{476AE2F9-CBAD-4B3F-B00A-8E0644B55F82}" destId="{E57FEFAA-5F58-4091-A34A-81A902F829F1}" srcOrd="0" destOrd="0" presId="urn:microsoft.com/office/officeart/2005/8/layout/chevron2"/>
    <dgm:cxn modelId="{7602315E-96D7-44EE-B4DE-C224976C6C86}" type="presOf" srcId="{3CB33C28-201D-44DD-B749-3AC9DEB0B56F}" destId="{C0C273C8-5264-4CF8-B303-AF8461B044A0}" srcOrd="0" destOrd="0" presId="urn:microsoft.com/office/officeart/2005/8/layout/chevron2"/>
    <dgm:cxn modelId="{5CA3142D-2539-481B-9DD3-4EF50E82DAF5}" srcId="{BBB8B14B-43A9-44D1-AEB2-C0D78C669F6F}" destId="{3CB33C28-201D-44DD-B749-3AC9DEB0B56F}" srcOrd="2" destOrd="0" parTransId="{E3BF7A6A-EBB2-4E54-A2EB-1F33BDDBEA69}" sibTransId="{1AAA5264-099A-4D27-88E9-5C9916A0ECF8}"/>
    <dgm:cxn modelId="{11A29D9B-9A5A-434B-93CB-D1B987C3E4FB}" type="presOf" srcId="{BBB8B14B-43A9-44D1-AEB2-C0D78C669F6F}" destId="{06DF7394-330D-4326-8B54-E104471CDF11}" srcOrd="0" destOrd="0" presId="urn:microsoft.com/office/officeart/2005/8/layout/chevron2"/>
    <dgm:cxn modelId="{759526D3-B2EE-4C64-9C18-BA60BB18DC96}" srcId="{5103694D-23CC-4401-A09A-54F9A4E62208}" destId="{476AE2F9-CBAD-4B3F-B00A-8E0644B55F82}" srcOrd="0" destOrd="0" parTransId="{749F733A-1A96-4FEA-A470-F77B299AFCF5}" sibTransId="{EEF07C45-0548-44D2-8F3B-A25CE1464716}"/>
    <dgm:cxn modelId="{F198BC52-8B3E-4B9A-BB9E-BA739AABD485}" type="presOf" srcId="{2102C905-B2C8-43B4-96C4-1A2A15FA4545}" destId="{E57FEFAA-5F58-4091-A34A-81A902F829F1}" srcOrd="0" destOrd="1" presId="urn:microsoft.com/office/officeart/2005/8/layout/chevron2"/>
    <dgm:cxn modelId="{645432F3-49F4-4F0D-8F21-7A6B36ABCF49}" type="presOf" srcId="{AA330FCF-E6F1-4B7C-A02A-CC4E0C4C9C50}" destId="{B868E8C9-6C8C-49B5-B9B3-92D6B2817377}" srcOrd="0" destOrd="0" presId="urn:microsoft.com/office/officeart/2005/8/layout/chevron2"/>
    <dgm:cxn modelId="{5DABE748-367A-4159-B32E-3C04F5DA959E}" type="presOf" srcId="{460DDEEB-3809-4D04-8742-031764F33EAE}" destId="{AD803B18-7C48-4E17-9FB4-02DDECBC178C}" srcOrd="0" destOrd="1" presId="urn:microsoft.com/office/officeart/2005/8/layout/chevron2"/>
    <dgm:cxn modelId="{F4484A4C-FDDA-4EA2-B260-B187302BA095}" srcId="{578C537D-4A7E-45CE-BC19-C1D9214BEA3E}" destId="{460DDEEB-3809-4D04-8742-031764F33EAE}" srcOrd="1" destOrd="0" parTransId="{07B7C515-73BA-4C8B-BF3B-77EA0D1A1E31}" sibTransId="{06362079-2A9B-41EF-9B48-04506E37AADD}"/>
    <dgm:cxn modelId="{628AEF8A-0339-478F-A793-1003CA9581AB}" srcId="{5103694D-23CC-4401-A09A-54F9A4E62208}" destId="{2102C905-B2C8-43B4-96C4-1A2A15FA4545}" srcOrd="1" destOrd="0" parTransId="{0C00B4E6-3EC6-475F-85CC-BC10E2F7E0E3}" sibTransId="{D76B24AB-843F-49C9-8556-2524C1EB50AA}"/>
    <dgm:cxn modelId="{9461A82E-1327-45D7-9667-EEFA693F07FF}" srcId="{3CB33C28-201D-44DD-B749-3AC9DEB0B56F}" destId="{AA330FCF-E6F1-4B7C-A02A-CC4E0C4C9C50}" srcOrd="0" destOrd="0" parTransId="{9E1AFD0D-C90B-4D70-81B3-3E6CE106FDAD}" sibTransId="{7DB6BEC6-5413-416F-9677-D94849F5D6EA}"/>
    <dgm:cxn modelId="{700D84C3-5A81-433D-A650-E1B024889BF7}" type="presOf" srcId="{5103694D-23CC-4401-A09A-54F9A4E62208}" destId="{BA71456E-DC9D-4540-B886-00849F660579}" srcOrd="0" destOrd="0" presId="urn:microsoft.com/office/officeart/2005/8/layout/chevron2"/>
    <dgm:cxn modelId="{D2E192A0-A663-41F1-9E96-F1668CFD01E5}" type="presOf" srcId="{69CF6065-46CC-481B-A115-98C107C03DED}" destId="{AD803B18-7C48-4E17-9FB4-02DDECBC178C}" srcOrd="0" destOrd="0" presId="urn:microsoft.com/office/officeart/2005/8/layout/chevron2"/>
    <dgm:cxn modelId="{6585BD58-E821-45AF-8D07-FF6ED6BFBAB5}" srcId="{BBB8B14B-43A9-44D1-AEB2-C0D78C669F6F}" destId="{578C537D-4A7E-45CE-BC19-C1D9214BEA3E}" srcOrd="0" destOrd="0" parTransId="{FD5D792C-F5F3-4B87-A2A1-7BF530F7D2D6}" sibTransId="{846C00FD-2747-4A82-9F4A-ACBA3D883D2F}"/>
    <dgm:cxn modelId="{37E2799F-E467-4BFD-8D7C-0DE5252EFD2D}" type="presOf" srcId="{578C537D-4A7E-45CE-BC19-C1D9214BEA3E}" destId="{BAEE64E4-351F-4F0D-9A4E-D8A730BF45B4}" srcOrd="0" destOrd="0" presId="urn:microsoft.com/office/officeart/2005/8/layout/chevron2"/>
    <dgm:cxn modelId="{11EBBD98-457C-4DB7-A2B0-F4ED6814E272}" type="presParOf" srcId="{06DF7394-330D-4326-8B54-E104471CDF11}" destId="{5761D6D1-68A7-45C0-8306-CC845DE2A04B}" srcOrd="0" destOrd="0" presId="urn:microsoft.com/office/officeart/2005/8/layout/chevron2"/>
    <dgm:cxn modelId="{8DEB9858-C9C6-4AFD-B628-FA446A5A3564}" type="presParOf" srcId="{5761D6D1-68A7-45C0-8306-CC845DE2A04B}" destId="{BAEE64E4-351F-4F0D-9A4E-D8A730BF45B4}" srcOrd="0" destOrd="0" presId="urn:microsoft.com/office/officeart/2005/8/layout/chevron2"/>
    <dgm:cxn modelId="{FDFA2B70-60EB-4A93-807D-EA913D1C836E}" type="presParOf" srcId="{5761D6D1-68A7-45C0-8306-CC845DE2A04B}" destId="{AD803B18-7C48-4E17-9FB4-02DDECBC178C}" srcOrd="1" destOrd="0" presId="urn:microsoft.com/office/officeart/2005/8/layout/chevron2"/>
    <dgm:cxn modelId="{3DE18612-4FDD-438E-85A7-A30DF4EDAFBC}" type="presParOf" srcId="{06DF7394-330D-4326-8B54-E104471CDF11}" destId="{8F806C30-458D-4129-8284-EB16348FCEF9}" srcOrd="1" destOrd="0" presId="urn:microsoft.com/office/officeart/2005/8/layout/chevron2"/>
    <dgm:cxn modelId="{F8FE4B00-75C5-43BD-ACFF-1E69A2262C87}" type="presParOf" srcId="{06DF7394-330D-4326-8B54-E104471CDF11}" destId="{5B85ADD9-8F61-4A2C-9102-A72900F4F740}" srcOrd="2" destOrd="0" presId="urn:microsoft.com/office/officeart/2005/8/layout/chevron2"/>
    <dgm:cxn modelId="{F3E0812A-3E94-4C21-B82A-7F5A8F58D03C}" type="presParOf" srcId="{5B85ADD9-8F61-4A2C-9102-A72900F4F740}" destId="{BA71456E-DC9D-4540-B886-00849F660579}" srcOrd="0" destOrd="0" presId="urn:microsoft.com/office/officeart/2005/8/layout/chevron2"/>
    <dgm:cxn modelId="{D9231362-77B4-4545-B3E2-179E92386E27}" type="presParOf" srcId="{5B85ADD9-8F61-4A2C-9102-A72900F4F740}" destId="{E57FEFAA-5F58-4091-A34A-81A902F829F1}" srcOrd="1" destOrd="0" presId="urn:microsoft.com/office/officeart/2005/8/layout/chevron2"/>
    <dgm:cxn modelId="{9C7C7A29-4A1B-4E61-958C-ADE3EE63DBEB}" type="presParOf" srcId="{06DF7394-330D-4326-8B54-E104471CDF11}" destId="{5CC45262-89F7-4199-8FC1-560DD592CC69}" srcOrd="3" destOrd="0" presId="urn:microsoft.com/office/officeart/2005/8/layout/chevron2"/>
    <dgm:cxn modelId="{1381D0F6-64EB-4649-B0DF-13C78A465240}" type="presParOf" srcId="{06DF7394-330D-4326-8B54-E104471CDF11}" destId="{2E906565-1A8A-4724-8596-912AC17BD4B6}" srcOrd="4" destOrd="0" presId="urn:microsoft.com/office/officeart/2005/8/layout/chevron2"/>
    <dgm:cxn modelId="{BF453916-3134-492A-9E2D-6DF0D66BB9D1}" type="presParOf" srcId="{2E906565-1A8A-4724-8596-912AC17BD4B6}" destId="{C0C273C8-5264-4CF8-B303-AF8461B044A0}" srcOrd="0" destOrd="0" presId="urn:microsoft.com/office/officeart/2005/8/layout/chevron2"/>
    <dgm:cxn modelId="{E607D67E-488E-4C16-B982-BFAF704BFE10}" type="presParOf" srcId="{2E906565-1A8A-4724-8596-912AC17BD4B6}" destId="{B868E8C9-6C8C-49B5-B9B3-92D6B28173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6F0F12-0172-48BC-B989-E618AAF9D855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A970C5B2-E42D-4F33-8BAE-7E67A0B2E901}">
      <dgm:prSet phldrT="[نص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1. Obligate parasites</a:t>
          </a:r>
        </a:p>
        <a:p>
          <a:r>
            <a:rPr lang="en-US" sz="3200" dirty="0" smtClean="0">
              <a:solidFill>
                <a:schemeClr val="tx1"/>
              </a:solidFill>
            </a:rPr>
            <a:t>2. Facultative p.</a:t>
          </a:r>
          <a:endParaRPr lang="en-US" sz="3200" dirty="0">
            <a:solidFill>
              <a:schemeClr val="tx1"/>
            </a:solidFill>
          </a:endParaRPr>
        </a:p>
      </dgm:t>
    </dgm:pt>
    <dgm:pt modelId="{82B91B68-42CA-4B38-9387-D2E1823B4C21}" type="parTrans" cxnId="{5BC4A67A-49A1-42B7-8F61-95CA27FB6C3E}">
      <dgm:prSet/>
      <dgm:spPr/>
      <dgm:t>
        <a:bodyPr/>
        <a:lstStyle/>
        <a:p>
          <a:endParaRPr lang="en-US"/>
        </a:p>
      </dgm:t>
    </dgm:pt>
    <dgm:pt modelId="{5915EDAF-21C3-405A-B9FF-E5CA510A1FC6}" type="sibTrans" cxnId="{5BC4A67A-49A1-42B7-8F61-95CA27FB6C3E}">
      <dgm:prSet/>
      <dgm:spPr/>
      <dgm:t>
        <a:bodyPr/>
        <a:lstStyle/>
        <a:p>
          <a:endParaRPr lang="en-US"/>
        </a:p>
      </dgm:t>
    </dgm:pt>
    <dgm:pt modelId="{C6FC0F5D-9A5D-488B-8574-563A28AA46B5}">
      <dgm:prSet phldrT="[نص]" custT="1"/>
      <dgm:spPr/>
      <dgm:t>
        <a:bodyPr/>
        <a:lstStyle/>
        <a:p>
          <a:r>
            <a:rPr lang="en-US" sz="3200" b="0" dirty="0" smtClean="0">
              <a:solidFill>
                <a:schemeClr val="tx1"/>
              </a:solidFill>
            </a:rPr>
            <a:t>3. Accidental p.</a:t>
          </a:r>
        </a:p>
        <a:p>
          <a:r>
            <a:rPr lang="en-US" sz="3200" b="0" dirty="0" smtClean="0">
              <a:solidFill>
                <a:schemeClr val="tx1"/>
              </a:solidFill>
            </a:rPr>
            <a:t>4. Wandering p.</a:t>
          </a:r>
          <a:endParaRPr lang="en-US" sz="3200" b="0" dirty="0">
            <a:solidFill>
              <a:schemeClr val="tx1"/>
            </a:solidFill>
          </a:endParaRPr>
        </a:p>
      </dgm:t>
    </dgm:pt>
    <dgm:pt modelId="{E86FF065-49D2-4DC4-BFCA-C3CA9D0A3E91}" type="parTrans" cxnId="{B4780092-4FE0-41FE-B711-C8CE5BF28FA5}">
      <dgm:prSet/>
      <dgm:spPr/>
      <dgm:t>
        <a:bodyPr/>
        <a:lstStyle/>
        <a:p>
          <a:endParaRPr lang="en-US"/>
        </a:p>
      </dgm:t>
    </dgm:pt>
    <dgm:pt modelId="{0C327E9D-79B7-4F25-B729-52EF7CD40203}" type="sibTrans" cxnId="{B4780092-4FE0-41FE-B711-C8CE5BF28FA5}">
      <dgm:prSet/>
      <dgm:spPr/>
      <dgm:t>
        <a:bodyPr/>
        <a:lstStyle/>
        <a:p>
          <a:endParaRPr lang="en-US"/>
        </a:p>
      </dgm:t>
    </dgm:pt>
    <dgm:pt modelId="{E8FD53F7-0F5A-42A5-8A5C-44E87FB504B3}">
      <dgm:prSet phldrT="[نص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5. Pathogenic p.</a:t>
          </a:r>
        </a:p>
        <a:p>
          <a:r>
            <a:rPr lang="en-US" sz="3200" dirty="0" smtClean="0">
              <a:solidFill>
                <a:schemeClr val="tx1"/>
              </a:solidFill>
            </a:rPr>
            <a:t>6. </a:t>
          </a:r>
          <a:r>
            <a:rPr lang="en-US" sz="3200" dirty="0" err="1" smtClean="0">
              <a:solidFill>
                <a:schemeClr val="tx1"/>
              </a:solidFill>
            </a:rPr>
            <a:t>Coprozoic</a:t>
          </a:r>
          <a:r>
            <a:rPr lang="en-US" sz="3200" dirty="0" smtClean="0">
              <a:solidFill>
                <a:schemeClr val="tx1"/>
              </a:solidFill>
            </a:rPr>
            <a:t> p.</a:t>
          </a:r>
          <a:endParaRPr lang="en-US" sz="3200" dirty="0">
            <a:solidFill>
              <a:schemeClr val="tx1"/>
            </a:solidFill>
          </a:endParaRPr>
        </a:p>
      </dgm:t>
    </dgm:pt>
    <dgm:pt modelId="{156EB574-A958-4D07-A6C6-30B6B98E05BE}" type="parTrans" cxnId="{CC6C31C7-2FA7-4E2F-9814-C815D05F3383}">
      <dgm:prSet/>
      <dgm:spPr/>
      <dgm:t>
        <a:bodyPr/>
        <a:lstStyle/>
        <a:p>
          <a:endParaRPr lang="en-US"/>
        </a:p>
      </dgm:t>
    </dgm:pt>
    <dgm:pt modelId="{CD2C7D7C-E2FD-453F-8B93-B63CADF7FA3D}" type="sibTrans" cxnId="{CC6C31C7-2FA7-4E2F-9814-C815D05F3383}">
      <dgm:prSet/>
      <dgm:spPr/>
      <dgm:t>
        <a:bodyPr/>
        <a:lstStyle/>
        <a:p>
          <a:endParaRPr lang="en-US"/>
        </a:p>
      </dgm:t>
    </dgm:pt>
    <dgm:pt modelId="{ACD42E9A-90B1-4ED5-886A-D390911789F5}" type="pres">
      <dgm:prSet presAssocID="{706F0F12-0172-48BC-B989-E618AAF9D85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1E71B5F-5703-43B7-9471-D2F8F4CECCD9}" type="pres">
      <dgm:prSet presAssocID="{706F0F12-0172-48BC-B989-E618AAF9D855}" presName="Name1" presStyleCnt="0"/>
      <dgm:spPr/>
    </dgm:pt>
    <dgm:pt modelId="{0CE00C78-FADF-47C5-8480-0000B5A9C21F}" type="pres">
      <dgm:prSet presAssocID="{706F0F12-0172-48BC-B989-E618AAF9D855}" presName="cycle" presStyleCnt="0"/>
      <dgm:spPr/>
    </dgm:pt>
    <dgm:pt modelId="{97902FAA-0423-4B69-B8D8-96F95843A120}" type="pres">
      <dgm:prSet presAssocID="{706F0F12-0172-48BC-B989-E618AAF9D855}" presName="srcNode" presStyleLbl="node1" presStyleIdx="0" presStyleCnt="3"/>
      <dgm:spPr/>
    </dgm:pt>
    <dgm:pt modelId="{BED12000-3F65-4A70-8031-D2CDD33DB16A}" type="pres">
      <dgm:prSet presAssocID="{706F0F12-0172-48BC-B989-E618AAF9D855}" presName="conn" presStyleLbl="parChTrans1D2" presStyleIdx="0" presStyleCnt="1"/>
      <dgm:spPr/>
      <dgm:t>
        <a:bodyPr/>
        <a:lstStyle/>
        <a:p>
          <a:endParaRPr lang="en-US"/>
        </a:p>
      </dgm:t>
    </dgm:pt>
    <dgm:pt modelId="{7A92B64E-DCAB-441F-A1DB-90B9B3071466}" type="pres">
      <dgm:prSet presAssocID="{706F0F12-0172-48BC-B989-E618AAF9D855}" presName="extraNode" presStyleLbl="node1" presStyleIdx="0" presStyleCnt="3"/>
      <dgm:spPr/>
    </dgm:pt>
    <dgm:pt modelId="{9BF188D6-143C-435E-94B3-68D04041D2E8}" type="pres">
      <dgm:prSet presAssocID="{706F0F12-0172-48BC-B989-E618AAF9D855}" presName="dstNode" presStyleLbl="node1" presStyleIdx="0" presStyleCnt="3"/>
      <dgm:spPr/>
    </dgm:pt>
    <dgm:pt modelId="{2CEB0B9B-66F7-4A0A-936A-0681C85CEBBF}" type="pres">
      <dgm:prSet presAssocID="{A970C5B2-E42D-4F33-8BAE-7E67A0B2E90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BA9CD-321B-4143-A79D-A667C24581D3}" type="pres">
      <dgm:prSet presAssocID="{A970C5B2-E42D-4F33-8BAE-7E67A0B2E901}" presName="accent_1" presStyleCnt="0"/>
      <dgm:spPr/>
    </dgm:pt>
    <dgm:pt modelId="{D0D18FD5-4EFC-445A-BD75-6135645C348C}" type="pres">
      <dgm:prSet presAssocID="{A970C5B2-E42D-4F33-8BAE-7E67A0B2E901}" presName="accentRepeatNode" presStyleLbl="solidFgAcc1" presStyleIdx="0" presStyleCnt="3"/>
      <dgm:spPr/>
    </dgm:pt>
    <dgm:pt modelId="{97CB3D45-41C0-4781-83AD-3979F2E2B504}" type="pres">
      <dgm:prSet presAssocID="{C6FC0F5D-9A5D-488B-8574-563A28AA46B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FD475-F59C-4304-BF5A-852AE193EF4C}" type="pres">
      <dgm:prSet presAssocID="{C6FC0F5D-9A5D-488B-8574-563A28AA46B5}" presName="accent_2" presStyleCnt="0"/>
      <dgm:spPr/>
    </dgm:pt>
    <dgm:pt modelId="{D0AF6DFB-DB31-4445-9BBC-BB56218A0752}" type="pres">
      <dgm:prSet presAssocID="{C6FC0F5D-9A5D-488B-8574-563A28AA46B5}" presName="accentRepeatNode" presStyleLbl="solidFgAcc1" presStyleIdx="1" presStyleCnt="3"/>
      <dgm:spPr/>
    </dgm:pt>
    <dgm:pt modelId="{2EB6AA56-E3CD-4D82-958C-C94C27ADF8C0}" type="pres">
      <dgm:prSet presAssocID="{E8FD53F7-0F5A-42A5-8A5C-44E87FB504B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9F88E-CBDC-4DC0-B8E9-D39A9FE4C2FB}" type="pres">
      <dgm:prSet presAssocID="{E8FD53F7-0F5A-42A5-8A5C-44E87FB504B3}" presName="accent_3" presStyleCnt="0"/>
      <dgm:spPr/>
    </dgm:pt>
    <dgm:pt modelId="{8A2A3EC0-DB45-48BB-9DDB-171F004428EE}" type="pres">
      <dgm:prSet presAssocID="{E8FD53F7-0F5A-42A5-8A5C-44E87FB504B3}" presName="accentRepeatNode" presStyleLbl="solidFgAcc1" presStyleIdx="2" presStyleCnt="3"/>
      <dgm:spPr/>
    </dgm:pt>
  </dgm:ptLst>
  <dgm:cxnLst>
    <dgm:cxn modelId="{FFA7743B-2D38-49C1-A3ED-5675B5E82B52}" type="presOf" srcId="{C6FC0F5D-9A5D-488B-8574-563A28AA46B5}" destId="{97CB3D45-41C0-4781-83AD-3979F2E2B504}" srcOrd="0" destOrd="0" presId="urn:microsoft.com/office/officeart/2008/layout/VerticalCurvedList"/>
    <dgm:cxn modelId="{B4780092-4FE0-41FE-B711-C8CE5BF28FA5}" srcId="{706F0F12-0172-48BC-B989-E618AAF9D855}" destId="{C6FC0F5D-9A5D-488B-8574-563A28AA46B5}" srcOrd="1" destOrd="0" parTransId="{E86FF065-49D2-4DC4-BFCA-C3CA9D0A3E91}" sibTransId="{0C327E9D-79B7-4F25-B729-52EF7CD40203}"/>
    <dgm:cxn modelId="{31DE8C38-F155-4D2C-98C3-C887F7BA8808}" type="presOf" srcId="{5915EDAF-21C3-405A-B9FF-E5CA510A1FC6}" destId="{BED12000-3F65-4A70-8031-D2CDD33DB16A}" srcOrd="0" destOrd="0" presId="urn:microsoft.com/office/officeart/2008/layout/VerticalCurvedList"/>
    <dgm:cxn modelId="{886B6235-B10E-42C2-88BE-6B3B376AE2BD}" type="presOf" srcId="{E8FD53F7-0F5A-42A5-8A5C-44E87FB504B3}" destId="{2EB6AA56-E3CD-4D82-958C-C94C27ADF8C0}" srcOrd="0" destOrd="0" presId="urn:microsoft.com/office/officeart/2008/layout/VerticalCurvedList"/>
    <dgm:cxn modelId="{5BC4A67A-49A1-42B7-8F61-95CA27FB6C3E}" srcId="{706F0F12-0172-48BC-B989-E618AAF9D855}" destId="{A970C5B2-E42D-4F33-8BAE-7E67A0B2E901}" srcOrd="0" destOrd="0" parTransId="{82B91B68-42CA-4B38-9387-D2E1823B4C21}" sibTransId="{5915EDAF-21C3-405A-B9FF-E5CA510A1FC6}"/>
    <dgm:cxn modelId="{CC6C31C7-2FA7-4E2F-9814-C815D05F3383}" srcId="{706F0F12-0172-48BC-B989-E618AAF9D855}" destId="{E8FD53F7-0F5A-42A5-8A5C-44E87FB504B3}" srcOrd="2" destOrd="0" parTransId="{156EB574-A958-4D07-A6C6-30B6B98E05BE}" sibTransId="{CD2C7D7C-E2FD-453F-8B93-B63CADF7FA3D}"/>
    <dgm:cxn modelId="{AFDE839B-DA49-46D1-AB74-F27C3E597CFB}" type="presOf" srcId="{A970C5B2-E42D-4F33-8BAE-7E67A0B2E901}" destId="{2CEB0B9B-66F7-4A0A-936A-0681C85CEBBF}" srcOrd="0" destOrd="0" presId="urn:microsoft.com/office/officeart/2008/layout/VerticalCurvedList"/>
    <dgm:cxn modelId="{6813EA5F-7A10-4515-8458-B0ACCE7EF8A9}" type="presOf" srcId="{706F0F12-0172-48BC-B989-E618AAF9D855}" destId="{ACD42E9A-90B1-4ED5-886A-D390911789F5}" srcOrd="0" destOrd="0" presId="urn:microsoft.com/office/officeart/2008/layout/VerticalCurvedList"/>
    <dgm:cxn modelId="{AF1F220A-525F-4DED-B41A-CAD0B1423CE1}" type="presParOf" srcId="{ACD42E9A-90B1-4ED5-886A-D390911789F5}" destId="{E1E71B5F-5703-43B7-9471-D2F8F4CECCD9}" srcOrd="0" destOrd="0" presId="urn:microsoft.com/office/officeart/2008/layout/VerticalCurvedList"/>
    <dgm:cxn modelId="{503B44C0-9747-488F-AE04-AA6A7CBDDC66}" type="presParOf" srcId="{E1E71B5F-5703-43B7-9471-D2F8F4CECCD9}" destId="{0CE00C78-FADF-47C5-8480-0000B5A9C21F}" srcOrd="0" destOrd="0" presId="urn:microsoft.com/office/officeart/2008/layout/VerticalCurvedList"/>
    <dgm:cxn modelId="{68D32490-0722-413A-A478-A17E4E62ED1F}" type="presParOf" srcId="{0CE00C78-FADF-47C5-8480-0000B5A9C21F}" destId="{97902FAA-0423-4B69-B8D8-96F95843A120}" srcOrd="0" destOrd="0" presId="urn:microsoft.com/office/officeart/2008/layout/VerticalCurvedList"/>
    <dgm:cxn modelId="{A636728B-7045-46A6-8A8E-89CAEE18CC08}" type="presParOf" srcId="{0CE00C78-FADF-47C5-8480-0000B5A9C21F}" destId="{BED12000-3F65-4A70-8031-D2CDD33DB16A}" srcOrd="1" destOrd="0" presId="urn:microsoft.com/office/officeart/2008/layout/VerticalCurvedList"/>
    <dgm:cxn modelId="{DEA64BE0-FC3B-4621-B23D-A68586794D2C}" type="presParOf" srcId="{0CE00C78-FADF-47C5-8480-0000B5A9C21F}" destId="{7A92B64E-DCAB-441F-A1DB-90B9B3071466}" srcOrd="2" destOrd="0" presId="urn:microsoft.com/office/officeart/2008/layout/VerticalCurvedList"/>
    <dgm:cxn modelId="{C880BD31-13B2-494C-A5BB-0BA859D11CD4}" type="presParOf" srcId="{0CE00C78-FADF-47C5-8480-0000B5A9C21F}" destId="{9BF188D6-143C-435E-94B3-68D04041D2E8}" srcOrd="3" destOrd="0" presId="urn:microsoft.com/office/officeart/2008/layout/VerticalCurvedList"/>
    <dgm:cxn modelId="{F9C55E15-CF25-454E-A346-4B93291C758A}" type="presParOf" srcId="{E1E71B5F-5703-43B7-9471-D2F8F4CECCD9}" destId="{2CEB0B9B-66F7-4A0A-936A-0681C85CEBBF}" srcOrd="1" destOrd="0" presId="urn:microsoft.com/office/officeart/2008/layout/VerticalCurvedList"/>
    <dgm:cxn modelId="{CD0321CE-50B3-40FD-82EE-9A17536E9EFB}" type="presParOf" srcId="{E1E71B5F-5703-43B7-9471-D2F8F4CECCD9}" destId="{CA9BA9CD-321B-4143-A79D-A667C24581D3}" srcOrd="2" destOrd="0" presId="urn:microsoft.com/office/officeart/2008/layout/VerticalCurvedList"/>
    <dgm:cxn modelId="{FC529506-564E-4A13-8299-6956193DD2DA}" type="presParOf" srcId="{CA9BA9CD-321B-4143-A79D-A667C24581D3}" destId="{D0D18FD5-4EFC-445A-BD75-6135645C348C}" srcOrd="0" destOrd="0" presId="urn:microsoft.com/office/officeart/2008/layout/VerticalCurvedList"/>
    <dgm:cxn modelId="{BE3E7AE1-F8C4-4FED-BDFD-829B7C8B614C}" type="presParOf" srcId="{E1E71B5F-5703-43B7-9471-D2F8F4CECCD9}" destId="{97CB3D45-41C0-4781-83AD-3979F2E2B504}" srcOrd="3" destOrd="0" presId="urn:microsoft.com/office/officeart/2008/layout/VerticalCurvedList"/>
    <dgm:cxn modelId="{6CB96F22-C89B-481E-BC83-F7EF061B98E7}" type="presParOf" srcId="{E1E71B5F-5703-43B7-9471-D2F8F4CECCD9}" destId="{F46FD475-F59C-4304-BF5A-852AE193EF4C}" srcOrd="4" destOrd="0" presId="urn:microsoft.com/office/officeart/2008/layout/VerticalCurvedList"/>
    <dgm:cxn modelId="{EF1BBE8A-C25E-4390-916D-CA08D44AE66E}" type="presParOf" srcId="{F46FD475-F59C-4304-BF5A-852AE193EF4C}" destId="{D0AF6DFB-DB31-4445-9BBC-BB56218A0752}" srcOrd="0" destOrd="0" presId="urn:microsoft.com/office/officeart/2008/layout/VerticalCurvedList"/>
    <dgm:cxn modelId="{826D67B2-FC2D-4502-8587-66E83FCCAC12}" type="presParOf" srcId="{E1E71B5F-5703-43B7-9471-D2F8F4CECCD9}" destId="{2EB6AA56-E3CD-4D82-958C-C94C27ADF8C0}" srcOrd="5" destOrd="0" presId="urn:microsoft.com/office/officeart/2008/layout/VerticalCurvedList"/>
    <dgm:cxn modelId="{405137F1-9A80-4C3A-9AF3-8FEAC91A362E}" type="presParOf" srcId="{E1E71B5F-5703-43B7-9471-D2F8F4CECCD9}" destId="{8A79F88E-CBDC-4DC0-B8E9-D39A9FE4C2FB}" srcOrd="6" destOrd="0" presId="urn:microsoft.com/office/officeart/2008/layout/VerticalCurvedList"/>
    <dgm:cxn modelId="{6FF93C18-CAE2-4417-B492-E25B3A4F459B}" type="presParOf" srcId="{8A79F88E-CBDC-4DC0-B8E9-D39A9FE4C2FB}" destId="{8A2A3EC0-DB45-48BB-9DDB-171F004428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551811-A09B-4BEA-9A94-D17034EAE892}" type="doc">
      <dgm:prSet loTypeId="urn:microsoft.com/office/officeart/2005/8/layout/default" loCatId="list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46BAA82-236E-4585-9575-9E8A15D5738A}">
      <dgm:prSet phldrT="[نص]"/>
      <dgm:spPr/>
      <dgm:t>
        <a:bodyPr/>
        <a:lstStyle/>
        <a:p>
          <a:r>
            <a:rPr lang="en-US" dirty="0" smtClean="0"/>
            <a:t>Genus</a:t>
          </a:r>
          <a:endParaRPr lang="en-US" dirty="0"/>
        </a:p>
      </dgm:t>
    </dgm:pt>
    <dgm:pt modelId="{14D58C3E-42F5-4198-8728-5443AC719058}" type="parTrans" cxnId="{CA628D07-44C8-47F2-B8AC-8D5E9A750866}">
      <dgm:prSet/>
      <dgm:spPr/>
      <dgm:t>
        <a:bodyPr/>
        <a:lstStyle/>
        <a:p>
          <a:endParaRPr lang="en-US"/>
        </a:p>
      </dgm:t>
    </dgm:pt>
    <dgm:pt modelId="{7A1B935C-EC7B-408F-A87A-64A2AE777060}" type="sibTrans" cxnId="{CA628D07-44C8-47F2-B8AC-8D5E9A750866}">
      <dgm:prSet/>
      <dgm:spPr/>
      <dgm:t>
        <a:bodyPr/>
        <a:lstStyle/>
        <a:p>
          <a:endParaRPr lang="en-US"/>
        </a:p>
      </dgm:t>
    </dgm:pt>
    <dgm:pt modelId="{5EA6DB4C-DFC7-4611-B30A-646FA6DB6DA4}">
      <dgm:prSet phldrT="[نص]"/>
      <dgm:spPr/>
      <dgm:t>
        <a:bodyPr/>
        <a:lstStyle/>
        <a:p>
          <a:r>
            <a:rPr lang="en-US" dirty="0" smtClean="0"/>
            <a:t>species</a:t>
          </a:r>
          <a:endParaRPr lang="en-US" dirty="0"/>
        </a:p>
      </dgm:t>
    </dgm:pt>
    <dgm:pt modelId="{8F495BEF-9EC2-4222-8A16-0F161A6CE900}" type="parTrans" cxnId="{DCDB8922-18CA-4F31-9C7D-C0B1366E3E19}">
      <dgm:prSet/>
      <dgm:spPr/>
      <dgm:t>
        <a:bodyPr/>
        <a:lstStyle/>
        <a:p>
          <a:endParaRPr lang="en-US"/>
        </a:p>
      </dgm:t>
    </dgm:pt>
    <dgm:pt modelId="{CF06B121-4669-4B2F-BE6A-088F51B82B7C}" type="sibTrans" cxnId="{DCDB8922-18CA-4F31-9C7D-C0B1366E3E19}">
      <dgm:prSet/>
      <dgm:spPr/>
      <dgm:t>
        <a:bodyPr/>
        <a:lstStyle/>
        <a:p>
          <a:endParaRPr lang="en-US"/>
        </a:p>
      </dgm:t>
    </dgm:pt>
    <dgm:pt modelId="{1CD78677-E129-4755-8F2C-E68E1191B011}">
      <dgm:prSet phldrT="[نص]"/>
      <dgm:spPr/>
      <dgm:t>
        <a:bodyPr/>
        <a:lstStyle/>
        <a:p>
          <a:r>
            <a:rPr lang="en-US" u="sng" dirty="0" err="1" smtClean="0"/>
            <a:t>Ascaris</a:t>
          </a:r>
          <a:endParaRPr lang="en-US" u="sng" dirty="0"/>
        </a:p>
      </dgm:t>
    </dgm:pt>
    <dgm:pt modelId="{C76BFD9E-170C-44C3-B5E5-882D5A7B4B73}" type="parTrans" cxnId="{2E9251E9-6193-4A5F-97F6-4C0EDFC3B9A9}">
      <dgm:prSet/>
      <dgm:spPr/>
      <dgm:t>
        <a:bodyPr/>
        <a:lstStyle/>
        <a:p>
          <a:endParaRPr lang="en-US"/>
        </a:p>
      </dgm:t>
    </dgm:pt>
    <dgm:pt modelId="{A376FCBD-F525-4AEE-83C5-A4D49455FE4D}" type="sibTrans" cxnId="{2E9251E9-6193-4A5F-97F6-4C0EDFC3B9A9}">
      <dgm:prSet/>
      <dgm:spPr/>
      <dgm:t>
        <a:bodyPr/>
        <a:lstStyle/>
        <a:p>
          <a:endParaRPr lang="en-US"/>
        </a:p>
      </dgm:t>
    </dgm:pt>
    <dgm:pt modelId="{D317BFB8-B984-4E34-A4AD-3748999D339F}">
      <dgm:prSet phldrT="[نص]"/>
      <dgm:spPr/>
      <dgm:t>
        <a:bodyPr/>
        <a:lstStyle/>
        <a:p>
          <a:r>
            <a:rPr lang="en-US" u="sng" dirty="0" err="1" smtClean="0"/>
            <a:t>lumbericoides</a:t>
          </a:r>
          <a:endParaRPr lang="en-US" u="sng" dirty="0"/>
        </a:p>
      </dgm:t>
    </dgm:pt>
    <dgm:pt modelId="{F9E70CE8-BD99-4546-9B2C-3C621FA739FA}" type="parTrans" cxnId="{3655C3C5-E498-471A-BADE-290C0D636398}">
      <dgm:prSet/>
      <dgm:spPr/>
      <dgm:t>
        <a:bodyPr/>
        <a:lstStyle/>
        <a:p>
          <a:endParaRPr lang="en-US"/>
        </a:p>
      </dgm:t>
    </dgm:pt>
    <dgm:pt modelId="{23FD862B-B446-4010-A9C1-37D4927F85F9}" type="sibTrans" cxnId="{3655C3C5-E498-471A-BADE-290C0D636398}">
      <dgm:prSet/>
      <dgm:spPr/>
      <dgm:t>
        <a:bodyPr/>
        <a:lstStyle/>
        <a:p>
          <a:endParaRPr lang="en-US"/>
        </a:p>
      </dgm:t>
    </dgm:pt>
    <dgm:pt modelId="{2EC6D99F-06F0-440E-80D1-0A73C879BFF2}" type="pres">
      <dgm:prSet presAssocID="{EE551811-A09B-4BEA-9A94-D17034EAE89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0CB2A-43CE-4B84-8228-D1935262387C}" type="pres">
      <dgm:prSet presAssocID="{646BAA82-236E-4585-9575-9E8A15D5738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95581-1947-462A-A3B6-DCA17D8131A3}" type="pres">
      <dgm:prSet presAssocID="{7A1B935C-EC7B-408F-A87A-64A2AE777060}" presName="sibTrans" presStyleCnt="0"/>
      <dgm:spPr/>
    </dgm:pt>
    <dgm:pt modelId="{8274594C-A9A1-47D3-A5D2-CCA6691DE520}" type="pres">
      <dgm:prSet presAssocID="{5EA6DB4C-DFC7-4611-B30A-646FA6DB6DA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D01E8-923A-44A4-ABFD-4E628E9CE546}" type="pres">
      <dgm:prSet presAssocID="{CF06B121-4669-4B2F-BE6A-088F51B82B7C}" presName="sibTrans" presStyleCnt="0"/>
      <dgm:spPr/>
    </dgm:pt>
    <dgm:pt modelId="{F857FC0A-90AE-44E5-8188-31CD379EC88B}" type="pres">
      <dgm:prSet presAssocID="{1CD78677-E129-4755-8F2C-E68E1191B0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9EC0D-F3FE-4DCD-97E3-F5A083DD1C9A}" type="pres">
      <dgm:prSet presAssocID="{A376FCBD-F525-4AEE-83C5-A4D49455FE4D}" presName="sibTrans" presStyleCnt="0"/>
      <dgm:spPr/>
    </dgm:pt>
    <dgm:pt modelId="{BAA5BAA1-4B1E-4794-AAEE-2C83615D8607}" type="pres">
      <dgm:prSet presAssocID="{D317BFB8-B984-4E34-A4AD-3748999D339F}" presName="node" presStyleLbl="node1" presStyleIdx="3" presStyleCnt="4" custLinFactNeighborX="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628D07-44C8-47F2-B8AC-8D5E9A750866}" srcId="{EE551811-A09B-4BEA-9A94-D17034EAE892}" destId="{646BAA82-236E-4585-9575-9E8A15D5738A}" srcOrd="0" destOrd="0" parTransId="{14D58C3E-42F5-4198-8728-5443AC719058}" sibTransId="{7A1B935C-EC7B-408F-A87A-64A2AE777060}"/>
    <dgm:cxn modelId="{9A8C8CE4-8D06-4BCB-A0BD-B2240698CA5B}" type="presOf" srcId="{EE551811-A09B-4BEA-9A94-D17034EAE892}" destId="{2EC6D99F-06F0-440E-80D1-0A73C879BFF2}" srcOrd="0" destOrd="0" presId="urn:microsoft.com/office/officeart/2005/8/layout/default"/>
    <dgm:cxn modelId="{18E20322-0E6B-4E79-89C3-0F15E95B81E1}" type="presOf" srcId="{646BAA82-236E-4585-9575-9E8A15D5738A}" destId="{45E0CB2A-43CE-4B84-8228-D1935262387C}" srcOrd="0" destOrd="0" presId="urn:microsoft.com/office/officeart/2005/8/layout/default"/>
    <dgm:cxn modelId="{3655C3C5-E498-471A-BADE-290C0D636398}" srcId="{EE551811-A09B-4BEA-9A94-D17034EAE892}" destId="{D317BFB8-B984-4E34-A4AD-3748999D339F}" srcOrd="3" destOrd="0" parTransId="{F9E70CE8-BD99-4546-9B2C-3C621FA739FA}" sibTransId="{23FD862B-B446-4010-A9C1-37D4927F85F9}"/>
    <dgm:cxn modelId="{2E9251E9-6193-4A5F-97F6-4C0EDFC3B9A9}" srcId="{EE551811-A09B-4BEA-9A94-D17034EAE892}" destId="{1CD78677-E129-4755-8F2C-E68E1191B011}" srcOrd="2" destOrd="0" parTransId="{C76BFD9E-170C-44C3-B5E5-882D5A7B4B73}" sibTransId="{A376FCBD-F525-4AEE-83C5-A4D49455FE4D}"/>
    <dgm:cxn modelId="{6B0AEF79-E939-463A-8A94-02352EC1EE07}" type="presOf" srcId="{5EA6DB4C-DFC7-4611-B30A-646FA6DB6DA4}" destId="{8274594C-A9A1-47D3-A5D2-CCA6691DE520}" srcOrd="0" destOrd="0" presId="urn:microsoft.com/office/officeart/2005/8/layout/default"/>
    <dgm:cxn modelId="{1EA43876-B062-4F55-A513-EC98A985E4C4}" type="presOf" srcId="{1CD78677-E129-4755-8F2C-E68E1191B011}" destId="{F857FC0A-90AE-44E5-8188-31CD379EC88B}" srcOrd="0" destOrd="0" presId="urn:microsoft.com/office/officeart/2005/8/layout/default"/>
    <dgm:cxn modelId="{DCDB8922-18CA-4F31-9C7D-C0B1366E3E19}" srcId="{EE551811-A09B-4BEA-9A94-D17034EAE892}" destId="{5EA6DB4C-DFC7-4611-B30A-646FA6DB6DA4}" srcOrd="1" destOrd="0" parTransId="{8F495BEF-9EC2-4222-8A16-0F161A6CE900}" sibTransId="{CF06B121-4669-4B2F-BE6A-088F51B82B7C}"/>
    <dgm:cxn modelId="{C6B486E1-EB10-4CA4-ADE5-F7493277012D}" type="presOf" srcId="{D317BFB8-B984-4E34-A4AD-3748999D339F}" destId="{BAA5BAA1-4B1E-4794-AAEE-2C83615D8607}" srcOrd="0" destOrd="0" presId="urn:microsoft.com/office/officeart/2005/8/layout/default"/>
    <dgm:cxn modelId="{B35DCA90-19B3-4A3D-AA37-4CAE9D5CA67C}" type="presParOf" srcId="{2EC6D99F-06F0-440E-80D1-0A73C879BFF2}" destId="{45E0CB2A-43CE-4B84-8228-D1935262387C}" srcOrd="0" destOrd="0" presId="urn:microsoft.com/office/officeart/2005/8/layout/default"/>
    <dgm:cxn modelId="{5DC7110C-F791-40F7-85CB-973E54DBE6CC}" type="presParOf" srcId="{2EC6D99F-06F0-440E-80D1-0A73C879BFF2}" destId="{95495581-1947-462A-A3B6-DCA17D8131A3}" srcOrd="1" destOrd="0" presId="urn:microsoft.com/office/officeart/2005/8/layout/default"/>
    <dgm:cxn modelId="{D7E8CF74-2B14-4C1C-B373-4F954D316EDE}" type="presParOf" srcId="{2EC6D99F-06F0-440E-80D1-0A73C879BFF2}" destId="{8274594C-A9A1-47D3-A5D2-CCA6691DE520}" srcOrd="2" destOrd="0" presId="urn:microsoft.com/office/officeart/2005/8/layout/default"/>
    <dgm:cxn modelId="{C83159AA-1E87-4DC3-9A55-FC6187E7208A}" type="presParOf" srcId="{2EC6D99F-06F0-440E-80D1-0A73C879BFF2}" destId="{034D01E8-923A-44A4-ABFD-4E628E9CE546}" srcOrd="3" destOrd="0" presId="urn:microsoft.com/office/officeart/2005/8/layout/default"/>
    <dgm:cxn modelId="{C2E4DB20-BBB7-4F1B-A474-6304CF56A3E9}" type="presParOf" srcId="{2EC6D99F-06F0-440E-80D1-0A73C879BFF2}" destId="{F857FC0A-90AE-44E5-8188-31CD379EC88B}" srcOrd="4" destOrd="0" presId="urn:microsoft.com/office/officeart/2005/8/layout/default"/>
    <dgm:cxn modelId="{13A96BA9-3863-4ECD-8C03-B9D2F9357B5C}" type="presParOf" srcId="{2EC6D99F-06F0-440E-80D1-0A73C879BFF2}" destId="{DA99EC0D-F3FE-4DCD-97E3-F5A083DD1C9A}" srcOrd="5" destOrd="0" presId="urn:microsoft.com/office/officeart/2005/8/layout/default"/>
    <dgm:cxn modelId="{7090E892-AEEC-41A1-9262-3B5DAD62D11C}" type="presParOf" srcId="{2EC6D99F-06F0-440E-80D1-0A73C879BFF2}" destId="{BAA5BAA1-4B1E-4794-AAEE-2C83615D860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CC911D-BBDE-4207-AD23-F59DFF44817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6010AC9-2673-47CA-8961-435D77318911}">
      <dgm:prSet phldrT="[نص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Protozoa</a:t>
          </a:r>
          <a:endParaRPr lang="en-US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CB1B89-3814-41A4-A1E7-865C36C1E45F}" type="parTrans" cxnId="{472766BE-5496-48E3-9454-7951DC788248}">
      <dgm:prSet/>
      <dgm:spPr/>
      <dgm:t>
        <a:bodyPr/>
        <a:lstStyle/>
        <a:p>
          <a:endParaRPr lang="en-US"/>
        </a:p>
      </dgm:t>
    </dgm:pt>
    <dgm:pt modelId="{2348181D-8D3F-42CC-802B-AE55FF9E71F2}" type="sibTrans" cxnId="{472766BE-5496-48E3-9454-7951DC788248}">
      <dgm:prSet/>
      <dgm:spPr/>
      <dgm:t>
        <a:bodyPr/>
        <a:lstStyle/>
        <a:p>
          <a:endParaRPr lang="en-US"/>
        </a:p>
      </dgm:t>
    </dgm:pt>
    <dgm:pt modelId="{349BE1A8-F85B-4654-80E6-1B4439AEB319}">
      <dgm:prSet phldrT="[نص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Platyhelimenthes</a:t>
          </a:r>
          <a:endParaRPr lang="en-US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BEB219-ED8E-4D2E-9D10-C848DDDF0B4C}" type="parTrans" cxnId="{E019BBA5-A654-4606-93A9-5C19E8F2A82E}">
      <dgm:prSet/>
      <dgm:spPr/>
      <dgm:t>
        <a:bodyPr/>
        <a:lstStyle/>
        <a:p>
          <a:endParaRPr lang="en-US"/>
        </a:p>
      </dgm:t>
    </dgm:pt>
    <dgm:pt modelId="{4A67FBA5-50C1-418D-B7A0-E00B2B9DCB4D}" type="sibTrans" cxnId="{E019BBA5-A654-4606-93A9-5C19E8F2A82E}">
      <dgm:prSet/>
      <dgm:spPr/>
      <dgm:t>
        <a:bodyPr/>
        <a:lstStyle/>
        <a:p>
          <a:endParaRPr lang="en-US"/>
        </a:p>
      </dgm:t>
    </dgm:pt>
    <dgm:pt modelId="{BBA757BB-B2AD-447B-86E0-AEC448D59D16}">
      <dgm:prSet phldrT="[نص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Nematoda</a:t>
          </a:r>
          <a:endParaRPr lang="en-US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5D0DD3-BAC5-4F9F-A633-2ED72203703C}" type="parTrans" cxnId="{A6E45DC3-8969-4FE5-8C84-F538E5B7269A}">
      <dgm:prSet/>
      <dgm:spPr/>
      <dgm:t>
        <a:bodyPr/>
        <a:lstStyle/>
        <a:p>
          <a:endParaRPr lang="en-US"/>
        </a:p>
      </dgm:t>
    </dgm:pt>
    <dgm:pt modelId="{B3C0C04C-D7F5-4B3F-8AFA-922BA242E1D1}" type="sibTrans" cxnId="{A6E45DC3-8969-4FE5-8C84-F538E5B7269A}">
      <dgm:prSet/>
      <dgm:spPr/>
      <dgm:t>
        <a:bodyPr/>
        <a:lstStyle/>
        <a:p>
          <a:endParaRPr lang="en-US"/>
        </a:p>
      </dgm:t>
    </dgm:pt>
    <dgm:pt modelId="{AFB0F6F7-5E18-4AB0-9AB7-DECCDF031274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Acanthocephala</a:t>
          </a:r>
          <a:endParaRPr lang="en-US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A539FF-2B60-4452-96FC-D901586FBCF3}" type="parTrans" cxnId="{73B56224-0EDC-44C2-B95D-8211D06B2326}">
      <dgm:prSet/>
      <dgm:spPr/>
      <dgm:t>
        <a:bodyPr/>
        <a:lstStyle/>
        <a:p>
          <a:endParaRPr lang="en-US"/>
        </a:p>
      </dgm:t>
    </dgm:pt>
    <dgm:pt modelId="{F4D6D9E8-B605-4BF6-B597-76D4344B24CE}" type="sibTrans" cxnId="{73B56224-0EDC-44C2-B95D-8211D06B2326}">
      <dgm:prSet/>
      <dgm:spPr/>
      <dgm:t>
        <a:bodyPr/>
        <a:lstStyle/>
        <a:p>
          <a:endParaRPr lang="en-US"/>
        </a:p>
      </dgm:t>
    </dgm:pt>
    <dgm:pt modelId="{F76D37EA-CA77-4213-9CC9-D2451B0FE26C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Annlida</a:t>
          </a:r>
          <a:endParaRPr lang="en-US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0BC0D8-6952-47E4-B0BB-AEA834FAA7B3}" type="parTrans" cxnId="{9225B695-67F2-49BF-AC7A-35C095873E8F}">
      <dgm:prSet/>
      <dgm:spPr/>
      <dgm:t>
        <a:bodyPr/>
        <a:lstStyle/>
        <a:p>
          <a:endParaRPr lang="en-US"/>
        </a:p>
      </dgm:t>
    </dgm:pt>
    <dgm:pt modelId="{2E83F557-D638-40C9-AE83-39BBFA8EA487}" type="sibTrans" cxnId="{9225B695-67F2-49BF-AC7A-35C095873E8F}">
      <dgm:prSet/>
      <dgm:spPr/>
      <dgm:t>
        <a:bodyPr/>
        <a:lstStyle/>
        <a:p>
          <a:endParaRPr lang="en-US"/>
        </a:p>
      </dgm:t>
    </dgm:pt>
    <dgm:pt modelId="{7253BA97-DC58-4394-AA41-25AC10136CDD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Arthropoda</a:t>
          </a:r>
          <a:endParaRPr lang="en-US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133BF2-9CAE-49D9-80A7-76B63B624AB9}" type="parTrans" cxnId="{3A612AA3-2F5C-4884-ACFD-B36142CD3CC9}">
      <dgm:prSet/>
      <dgm:spPr/>
      <dgm:t>
        <a:bodyPr/>
        <a:lstStyle/>
        <a:p>
          <a:endParaRPr lang="en-US"/>
        </a:p>
      </dgm:t>
    </dgm:pt>
    <dgm:pt modelId="{AC505D18-EBE2-40D8-A8CA-79AF8C7E986A}" type="sibTrans" cxnId="{3A612AA3-2F5C-4884-ACFD-B36142CD3CC9}">
      <dgm:prSet/>
      <dgm:spPr/>
      <dgm:t>
        <a:bodyPr/>
        <a:lstStyle/>
        <a:p>
          <a:endParaRPr lang="en-US"/>
        </a:p>
      </dgm:t>
    </dgm:pt>
    <dgm:pt modelId="{60664E71-04C9-410B-889F-5B4D78AF9A2E}" type="pres">
      <dgm:prSet presAssocID="{8ACC911D-BBDE-4207-AD23-F59DFF44817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280D427-854C-46B7-BB17-19C6C1DAD624}" type="pres">
      <dgm:prSet presAssocID="{8ACC911D-BBDE-4207-AD23-F59DFF44817F}" presName="Name1" presStyleCnt="0"/>
      <dgm:spPr/>
    </dgm:pt>
    <dgm:pt modelId="{7941C168-F8AB-4B22-8B22-90BCBBBA573C}" type="pres">
      <dgm:prSet presAssocID="{8ACC911D-BBDE-4207-AD23-F59DFF44817F}" presName="cycle" presStyleCnt="0"/>
      <dgm:spPr/>
    </dgm:pt>
    <dgm:pt modelId="{ED85C01B-CE18-4AC9-BD6F-F1E2DD136F29}" type="pres">
      <dgm:prSet presAssocID="{8ACC911D-BBDE-4207-AD23-F59DFF44817F}" presName="srcNode" presStyleLbl="node1" presStyleIdx="0" presStyleCnt="6"/>
      <dgm:spPr/>
    </dgm:pt>
    <dgm:pt modelId="{E954A60F-4685-46E4-AF6D-E919A0AE1621}" type="pres">
      <dgm:prSet presAssocID="{8ACC911D-BBDE-4207-AD23-F59DFF44817F}" presName="conn" presStyleLbl="parChTrans1D2" presStyleIdx="0" presStyleCnt="1"/>
      <dgm:spPr/>
      <dgm:t>
        <a:bodyPr/>
        <a:lstStyle/>
        <a:p>
          <a:endParaRPr lang="en-US"/>
        </a:p>
      </dgm:t>
    </dgm:pt>
    <dgm:pt modelId="{B69AFFF5-79B9-4E4A-9424-D16DF455C94F}" type="pres">
      <dgm:prSet presAssocID="{8ACC911D-BBDE-4207-AD23-F59DFF44817F}" presName="extraNode" presStyleLbl="node1" presStyleIdx="0" presStyleCnt="6"/>
      <dgm:spPr/>
    </dgm:pt>
    <dgm:pt modelId="{2FD0D538-EA5C-4D6C-9558-A13A3BCE993B}" type="pres">
      <dgm:prSet presAssocID="{8ACC911D-BBDE-4207-AD23-F59DFF44817F}" presName="dstNode" presStyleLbl="node1" presStyleIdx="0" presStyleCnt="6"/>
      <dgm:spPr/>
    </dgm:pt>
    <dgm:pt modelId="{991E0D21-CF4D-4A8F-8768-0568A532174B}" type="pres">
      <dgm:prSet presAssocID="{B6010AC9-2673-47CA-8961-435D77318911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45C2F-E8F9-4487-B47B-809B63CBFE27}" type="pres">
      <dgm:prSet presAssocID="{B6010AC9-2673-47CA-8961-435D77318911}" presName="accent_1" presStyleCnt="0"/>
      <dgm:spPr/>
    </dgm:pt>
    <dgm:pt modelId="{185E2B84-C895-4315-9140-6686D60605AA}" type="pres">
      <dgm:prSet presAssocID="{B6010AC9-2673-47CA-8961-435D77318911}" presName="accentRepeatNode" presStyleLbl="solidFgAcc1" presStyleIdx="0" presStyleCnt="6"/>
      <dgm:spPr/>
    </dgm:pt>
    <dgm:pt modelId="{FF9AA41B-0F32-4600-9C50-0A74F517BA67}" type="pres">
      <dgm:prSet presAssocID="{349BE1A8-F85B-4654-80E6-1B4439AEB319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C7F85-1C8E-4273-A308-B180DC637D2B}" type="pres">
      <dgm:prSet presAssocID="{349BE1A8-F85B-4654-80E6-1B4439AEB319}" presName="accent_2" presStyleCnt="0"/>
      <dgm:spPr/>
    </dgm:pt>
    <dgm:pt modelId="{19740BA7-A29B-464A-B6A3-0A886370FEF7}" type="pres">
      <dgm:prSet presAssocID="{349BE1A8-F85B-4654-80E6-1B4439AEB319}" presName="accentRepeatNode" presStyleLbl="solidFgAcc1" presStyleIdx="1" presStyleCnt="6"/>
      <dgm:spPr/>
    </dgm:pt>
    <dgm:pt modelId="{ABF4046D-F25A-450F-BEC4-471462344732}" type="pres">
      <dgm:prSet presAssocID="{BBA757BB-B2AD-447B-86E0-AEC448D59D1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12739-515D-42C5-8989-5F9E41730A82}" type="pres">
      <dgm:prSet presAssocID="{BBA757BB-B2AD-447B-86E0-AEC448D59D16}" presName="accent_3" presStyleCnt="0"/>
      <dgm:spPr/>
    </dgm:pt>
    <dgm:pt modelId="{4B3A1E04-B68E-4D14-8704-32E3D609D3D5}" type="pres">
      <dgm:prSet presAssocID="{BBA757BB-B2AD-447B-86E0-AEC448D59D16}" presName="accentRepeatNode" presStyleLbl="solidFgAcc1" presStyleIdx="2" presStyleCnt="6"/>
      <dgm:spPr/>
    </dgm:pt>
    <dgm:pt modelId="{38F8CF85-7B67-4F86-96DF-661490AF62FB}" type="pres">
      <dgm:prSet presAssocID="{AFB0F6F7-5E18-4AB0-9AB7-DECCDF03127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B97591-26F0-4610-9ED0-5293C657E07A}" type="pres">
      <dgm:prSet presAssocID="{AFB0F6F7-5E18-4AB0-9AB7-DECCDF031274}" presName="accent_4" presStyleCnt="0"/>
      <dgm:spPr/>
    </dgm:pt>
    <dgm:pt modelId="{931AE195-2D6D-4014-8827-1C322187D978}" type="pres">
      <dgm:prSet presAssocID="{AFB0F6F7-5E18-4AB0-9AB7-DECCDF031274}" presName="accentRepeatNode" presStyleLbl="solidFgAcc1" presStyleIdx="3" presStyleCnt="6"/>
      <dgm:spPr/>
    </dgm:pt>
    <dgm:pt modelId="{4AEC888E-268D-4A25-9999-805889712AAC}" type="pres">
      <dgm:prSet presAssocID="{F76D37EA-CA77-4213-9CC9-D2451B0FE26C}" presName="text_5" presStyleLbl="node1" presStyleIdx="4" presStyleCnt="6" custLinFactNeighborX="-1477" custLinFactNeighborY="48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143A3-74E6-43D9-B4E4-1885DF5A3F99}" type="pres">
      <dgm:prSet presAssocID="{F76D37EA-CA77-4213-9CC9-D2451B0FE26C}" presName="accent_5" presStyleCnt="0"/>
      <dgm:spPr/>
    </dgm:pt>
    <dgm:pt modelId="{2D6A97CC-C688-4D9A-B1AA-861779976933}" type="pres">
      <dgm:prSet presAssocID="{F76D37EA-CA77-4213-9CC9-D2451B0FE26C}" presName="accentRepeatNode" presStyleLbl="solidFgAcc1" presStyleIdx="4" presStyleCnt="6"/>
      <dgm:spPr/>
    </dgm:pt>
    <dgm:pt modelId="{5E384E5F-1874-4B17-BE27-36A10690195D}" type="pres">
      <dgm:prSet presAssocID="{7253BA97-DC58-4394-AA41-25AC10136CD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11C1C-203F-4E7A-99BA-EA48AA1AA6F4}" type="pres">
      <dgm:prSet presAssocID="{7253BA97-DC58-4394-AA41-25AC10136CDD}" presName="accent_6" presStyleCnt="0"/>
      <dgm:spPr/>
    </dgm:pt>
    <dgm:pt modelId="{3E3E96A3-6D6D-4082-87B4-D1B1EFF32D1D}" type="pres">
      <dgm:prSet presAssocID="{7253BA97-DC58-4394-AA41-25AC10136CDD}" presName="accentRepeatNode" presStyleLbl="solidFgAcc1" presStyleIdx="5" presStyleCnt="6"/>
      <dgm:spPr/>
    </dgm:pt>
  </dgm:ptLst>
  <dgm:cxnLst>
    <dgm:cxn modelId="{3A612AA3-2F5C-4884-ACFD-B36142CD3CC9}" srcId="{8ACC911D-BBDE-4207-AD23-F59DFF44817F}" destId="{7253BA97-DC58-4394-AA41-25AC10136CDD}" srcOrd="5" destOrd="0" parTransId="{65133BF2-9CAE-49D9-80A7-76B63B624AB9}" sibTransId="{AC505D18-EBE2-40D8-A8CA-79AF8C7E986A}"/>
    <dgm:cxn modelId="{7B5413D8-E322-4A62-8837-8B59135BB15B}" type="presOf" srcId="{349BE1A8-F85B-4654-80E6-1B4439AEB319}" destId="{FF9AA41B-0F32-4600-9C50-0A74F517BA67}" srcOrd="0" destOrd="0" presId="urn:microsoft.com/office/officeart/2008/layout/VerticalCurvedList"/>
    <dgm:cxn modelId="{472766BE-5496-48E3-9454-7951DC788248}" srcId="{8ACC911D-BBDE-4207-AD23-F59DFF44817F}" destId="{B6010AC9-2673-47CA-8961-435D77318911}" srcOrd="0" destOrd="0" parTransId="{4FCB1B89-3814-41A4-A1E7-865C36C1E45F}" sibTransId="{2348181D-8D3F-42CC-802B-AE55FF9E71F2}"/>
    <dgm:cxn modelId="{9225B695-67F2-49BF-AC7A-35C095873E8F}" srcId="{8ACC911D-BBDE-4207-AD23-F59DFF44817F}" destId="{F76D37EA-CA77-4213-9CC9-D2451B0FE26C}" srcOrd="4" destOrd="0" parTransId="{690BC0D8-6952-47E4-B0BB-AEA834FAA7B3}" sibTransId="{2E83F557-D638-40C9-AE83-39BBFA8EA487}"/>
    <dgm:cxn modelId="{A3322013-3315-4779-BE88-5BB05E77DFBA}" type="presOf" srcId="{8ACC911D-BBDE-4207-AD23-F59DFF44817F}" destId="{60664E71-04C9-410B-889F-5B4D78AF9A2E}" srcOrd="0" destOrd="0" presId="urn:microsoft.com/office/officeart/2008/layout/VerticalCurvedList"/>
    <dgm:cxn modelId="{29DF4492-570A-4318-9BC1-131B1359BFB1}" type="presOf" srcId="{B6010AC9-2673-47CA-8961-435D77318911}" destId="{991E0D21-CF4D-4A8F-8768-0568A532174B}" srcOrd="0" destOrd="0" presId="urn:microsoft.com/office/officeart/2008/layout/VerticalCurvedList"/>
    <dgm:cxn modelId="{CBEFB361-8A30-4A00-BE58-A09846C8CF70}" type="presOf" srcId="{AFB0F6F7-5E18-4AB0-9AB7-DECCDF031274}" destId="{38F8CF85-7B67-4F86-96DF-661490AF62FB}" srcOrd="0" destOrd="0" presId="urn:microsoft.com/office/officeart/2008/layout/VerticalCurvedList"/>
    <dgm:cxn modelId="{82AEBC34-644C-4759-AD7B-35D40A507014}" type="presOf" srcId="{BBA757BB-B2AD-447B-86E0-AEC448D59D16}" destId="{ABF4046D-F25A-450F-BEC4-471462344732}" srcOrd="0" destOrd="0" presId="urn:microsoft.com/office/officeart/2008/layout/VerticalCurvedList"/>
    <dgm:cxn modelId="{A6E45DC3-8969-4FE5-8C84-F538E5B7269A}" srcId="{8ACC911D-BBDE-4207-AD23-F59DFF44817F}" destId="{BBA757BB-B2AD-447B-86E0-AEC448D59D16}" srcOrd="2" destOrd="0" parTransId="{C45D0DD3-BAC5-4F9F-A633-2ED72203703C}" sibTransId="{B3C0C04C-D7F5-4B3F-8AFA-922BA242E1D1}"/>
    <dgm:cxn modelId="{6555F62A-FBE7-47E5-8A19-2EF09C2B9A4C}" type="presOf" srcId="{7253BA97-DC58-4394-AA41-25AC10136CDD}" destId="{5E384E5F-1874-4B17-BE27-36A10690195D}" srcOrd="0" destOrd="0" presId="urn:microsoft.com/office/officeart/2008/layout/VerticalCurvedList"/>
    <dgm:cxn modelId="{73B56224-0EDC-44C2-B95D-8211D06B2326}" srcId="{8ACC911D-BBDE-4207-AD23-F59DFF44817F}" destId="{AFB0F6F7-5E18-4AB0-9AB7-DECCDF031274}" srcOrd="3" destOrd="0" parTransId="{BDA539FF-2B60-4452-96FC-D901586FBCF3}" sibTransId="{F4D6D9E8-B605-4BF6-B597-76D4344B24CE}"/>
    <dgm:cxn modelId="{E019BBA5-A654-4606-93A9-5C19E8F2A82E}" srcId="{8ACC911D-BBDE-4207-AD23-F59DFF44817F}" destId="{349BE1A8-F85B-4654-80E6-1B4439AEB319}" srcOrd="1" destOrd="0" parTransId="{68BEB219-ED8E-4D2E-9D10-C848DDDF0B4C}" sibTransId="{4A67FBA5-50C1-418D-B7A0-E00B2B9DCB4D}"/>
    <dgm:cxn modelId="{9855A11D-ECF5-4B54-91B4-F3A6B2375431}" type="presOf" srcId="{F76D37EA-CA77-4213-9CC9-D2451B0FE26C}" destId="{4AEC888E-268D-4A25-9999-805889712AAC}" srcOrd="0" destOrd="0" presId="urn:microsoft.com/office/officeart/2008/layout/VerticalCurvedList"/>
    <dgm:cxn modelId="{B9693D6A-F239-46FB-A502-D7C24B3624EE}" type="presOf" srcId="{2348181D-8D3F-42CC-802B-AE55FF9E71F2}" destId="{E954A60F-4685-46E4-AF6D-E919A0AE1621}" srcOrd="0" destOrd="0" presId="urn:microsoft.com/office/officeart/2008/layout/VerticalCurvedList"/>
    <dgm:cxn modelId="{EE5EF47A-8490-409E-8917-2704A5CFBD73}" type="presParOf" srcId="{60664E71-04C9-410B-889F-5B4D78AF9A2E}" destId="{C280D427-854C-46B7-BB17-19C6C1DAD624}" srcOrd="0" destOrd="0" presId="urn:microsoft.com/office/officeart/2008/layout/VerticalCurvedList"/>
    <dgm:cxn modelId="{474AF901-68B1-41B6-AD82-C996827D373A}" type="presParOf" srcId="{C280D427-854C-46B7-BB17-19C6C1DAD624}" destId="{7941C168-F8AB-4B22-8B22-90BCBBBA573C}" srcOrd="0" destOrd="0" presId="urn:microsoft.com/office/officeart/2008/layout/VerticalCurvedList"/>
    <dgm:cxn modelId="{FFFD7EFF-8836-4A42-900E-63B968C1E923}" type="presParOf" srcId="{7941C168-F8AB-4B22-8B22-90BCBBBA573C}" destId="{ED85C01B-CE18-4AC9-BD6F-F1E2DD136F29}" srcOrd="0" destOrd="0" presId="urn:microsoft.com/office/officeart/2008/layout/VerticalCurvedList"/>
    <dgm:cxn modelId="{2F69EE8E-77C7-4111-BBDA-363DAC364219}" type="presParOf" srcId="{7941C168-F8AB-4B22-8B22-90BCBBBA573C}" destId="{E954A60F-4685-46E4-AF6D-E919A0AE1621}" srcOrd="1" destOrd="0" presId="urn:microsoft.com/office/officeart/2008/layout/VerticalCurvedList"/>
    <dgm:cxn modelId="{F3F2DE5B-C8B8-40C1-A355-ACF5D8D39DB9}" type="presParOf" srcId="{7941C168-F8AB-4B22-8B22-90BCBBBA573C}" destId="{B69AFFF5-79B9-4E4A-9424-D16DF455C94F}" srcOrd="2" destOrd="0" presId="urn:microsoft.com/office/officeart/2008/layout/VerticalCurvedList"/>
    <dgm:cxn modelId="{60F8DD57-F0F7-4D11-ACC6-17896A991AA9}" type="presParOf" srcId="{7941C168-F8AB-4B22-8B22-90BCBBBA573C}" destId="{2FD0D538-EA5C-4D6C-9558-A13A3BCE993B}" srcOrd="3" destOrd="0" presId="urn:microsoft.com/office/officeart/2008/layout/VerticalCurvedList"/>
    <dgm:cxn modelId="{5BA113AB-CCC7-4334-82E8-C921837235AA}" type="presParOf" srcId="{C280D427-854C-46B7-BB17-19C6C1DAD624}" destId="{991E0D21-CF4D-4A8F-8768-0568A532174B}" srcOrd="1" destOrd="0" presId="urn:microsoft.com/office/officeart/2008/layout/VerticalCurvedList"/>
    <dgm:cxn modelId="{7A1E4BCE-7576-4AF0-BF78-ECC1BA5EB2FF}" type="presParOf" srcId="{C280D427-854C-46B7-BB17-19C6C1DAD624}" destId="{07645C2F-E8F9-4487-B47B-809B63CBFE27}" srcOrd="2" destOrd="0" presId="urn:microsoft.com/office/officeart/2008/layout/VerticalCurvedList"/>
    <dgm:cxn modelId="{696FA62B-4556-45BB-B3E9-6F85CA619906}" type="presParOf" srcId="{07645C2F-E8F9-4487-B47B-809B63CBFE27}" destId="{185E2B84-C895-4315-9140-6686D60605AA}" srcOrd="0" destOrd="0" presId="urn:microsoft.com/office/officeart/2008/layout/VerticalCurvedList"/>
    <dgm:cxn modelId="{29BA69B1-11DD-45CB-9A51-13171D65A831}" type="presParOf" srcId="{C280D427-854C-46B7-BB17-19C6C1DAD624}" destId="{FF9AA41B-0F32-4600-9C50-0A74F517BA67}" srcOrd="3" destOrd="0" presId="urn:microsoft.com/office/officeart/2008/layout/VerticalCurvedList"/>
    <dgm:cxn modelId="{BF2B44D5-EE5C-4181-9279-A12C6DD14C83}" type="presParOf" srcId="{C280D427-854C-46B7-BB17-19C6C1DAD624}" destId="{110C7F85-1C8E-4273-A308-B180DC637D2B}" srcOrd="4" destOrd="0" presId="urn:microsoft.com/office/officeart/2008/layout/VerticalCurvedList"/>
    <dgm:cxn modelId="{AC3606A2-D645-426D-B8DA-C97BFA6D46E7}" type="presParOf" srcId="{110C7F85-1C8E-4273-A308-B180DC637D2B}" destId="{19740BA7-A29B-464A-B6A3-0A886370FEF7}" srcOrd="0" destOrd="0" presId="urn:microsoft.com/office/officeart/2008/layout/VerticalCurvedList"/>
    <dgm:cxn modelId="{D3B2A2AA-ED60-46B4-BA0A-D6552B3AD391}" type="presParOf" srcId="{C280D427-854C-46B7-BB17-19C6C1DAD624}" destId="{ABF4046D-F25A-450F-BEC4-471462344732}" srcOrd="5" destOrd="0" presId="urn:microsoft.com/office/officeart/2008/layout/VerticalCurvedList"/>
    <dgm:cxn modelId="{1F172A52-C9A2-4361-825F-5EEDC2702185}" type="presParOf" srcId="{C280D427-854C-46B7-BB17-19C6C1DAD624}" destId="{2EE12739-515D-42C5-8989-5F9E41730A82}" srcOrd="6" destOrd="0" presId="urn:microsoft.com/office/officeart/2008/layout/VerticalCurvedList"/>
    <dgm:cxn modelId="{3C28EF37-DDE3-4020-A0F4-BDF8351F3E5F}" type="presParOf" srcId="{2EE12739-515D-42C5-8989-5F9E41730A82}" destId="{4B3A1E04-B68E-4D14-8704-32E3D609D3D5}" srcOrd="0" destOrd="0" presId="urn:microsoft.com/office/officeart/2008/layout/VerticalCurvedList"/>
    <dgm:cxn modelId="{76513A43-E9ED-4F42-8AE6-3B4A472F8982}" type="presParOf" srcId="{C280D427-854C-46B7-BB17-19C6C1DAD624}" destId="{38F8CF85-7B67-4F86-96DF-661490AF62FB}" srcOrd="7" destOrd="0" presId="urn:microsoft.com/office/officeart/2008/layout/VerticalCurvedList"/>
    <dgm:cxn modelId="{43B2EB29-28A0-42B8-A0F3-2C89F46C28BA}" type="presParOf" srcId="{C280D427-854C-46B7-BB17-19C6C1DAD624}" destId="{B3B97591-26F0-4610-9ED0-5293C657E07A}" srcOrd="8" destOrd="0" presId="urn:microsoft.com/office/officeart/2008/layout/VerticalCurvedList"/>
    <dgm:cxn modelId="{AFAF90A1-C613-4D5F-ACAA-04E037055416}" type="presParOf" srcId="{B3B97591-26F0-4610-9ED0-5293C657E07A}" destId="{931AE195-2D6D-4014-8827-1C322187D978}" srcOrd="0" destOrd="0" presId="urn:microsoft.com/office/officeart/2008/layout/VerticalCurvedList"/>
    <dgm:cxn modelId="{9C322026-686F-4895-9255-96BEC80A9EF0}" type="presParOf" srcId="{C280D427-854C-46B7-BB17-19C6C1DAD624}" destId="{4AEC888E-268D-4A25-9999-805889712AAC}" srcOrd="9" destOrd="0" presId="urn:microsoft.com/office/officeart/2008/layout/VerticalCurvedList"/>
    <dgm:cxn modelId="{9F62A7C4-FE13-4F58-BC1A-00E5C4905E76}" type="presParOf" srcId="{C280D427-854C-46B7-BB17-19C6C1DAD624}" destId="{034143A3-74E6-43D9-B4E4-1885DF5A3F99}" srcOrd="10" destOrd="0" presId="urn:microsoft.com/office/officeart/2008/layout/VerticalCurvedList"/>
    <dgm:cxn modelId="{0FBC897B-1613-47D0-9E1D-451EABE44037}" type="presParOf" srcId="{034143A3-74E6-43D9-B4E4-1885DF5A3F99}" destId="{2D6A97CC-C688-4D9A-B1AA-861779976933}" srcOrd="0" destOrd="0" presId="urn:microsoft.com/office/officeart/2008/layout/VerticalCurvedList"/>
    <dgm:cxn modelId="{E75EC8B1-B8D7-4867-85AA-7F762580374D}" type="presParOf" srcId="{C280D427-854C-46B7-BB17-19C6C1DAD624}" destId="{5E384E5F-1874-4B17-BE27-36A10690195D}" srcOrd="11" destOrd="0" presId="urn:microsoft.com/office/officeart/2008/layout/VerticalCurvedList"/>
    <dgm:cxn modelId="{42A961F1-7355-4DBB-9BAA-9BECA0AF0AD7}" type="presParOf" srcId="{C280D427-854C-46B7-BB17-19C6C1DAD624}" destId="{3DF11C1C-203F-4E7A-99BA-EA48AA1AA6F4}" srcOrd="12" destOrd="0" presId="urn:microsoft.com/office/officeart/2008/layout/VerticalCurvedList"/>
    <dgm:cxn modelId="{04A0FC78-363C-4521-93CD-98C4F36F9B49}" type="presParOf" srcId="{3DF11C1C-203F-4E7A-99BA-EA48AA1AA6F4}" destId="{3E3E96A3-6D6D-4082-87B4-D1B1EFF32D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E64E4-351F-4F0D-9A4E-D8A730BF45B4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 rot="-5400000">
        <a:off x="2" y="606378"/>
        <a:ext cx="1209291" cy="518268"/>
      </dsp:txXfrm>
    </dsp:sp>
    <dsp:sp modelId="{AD803B18-7C48-4E17-9FB4-02DDECBC178C}">
      <dsp:nvSpPr>
        <dsp:cNvPr id="0" name=""/>
        <dsp:cNvSpPr/>
      </dsp:nvSpPr>
      <dsp:spPr>
        <a:xfrm rot="5400000">
          <a:off x="3792863" y="-2581840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FF0000"/>
              </a:solidFill>
            </a:rPr>
            <a:t>1.</a:t>
          </a:r>
          <a:r>
            <a:rPr lang="en-US" sz="2700" kern="1200" dirty="0" smtClean="0"/>
            <a:t> Final or </a:t>
          </a:r>
          <a:r>
            <a:rPr lang="en-US" sz="2700" kern="1200" dirty="0" err="1" smtClean="0"/>
            <a:t>difinitive</a:t>
          </a:r>
          <a:r>
            <a:rPr lang="en-US" sz="2700" kern="1200" dirty="0" smtClean="0"/>
            <a:t> host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FF0000"/>
              </a:solidFill>
            </a:rPr>
            <a:t>2. </a:t>
          </a:r>
          <a:r>
            <a:rPr lang="en-US" sz="2700" kern="1200" dirty="0" smtClean="0"/>
            <a:t>Intermediate host</a:t>
          </a:r>
          <a:endParaRPr lang="en-US" sz="2700" kern="1200" dirty="0"/>
        </a:p>
      </dsp:txBody>
      <dsp:txXfrm rot="-5400000">
        <a:off x="1209291" y="56548"/>
        <a:ext cx="6235242" cy="1013281"/>
      </dsp:txXfrm>
    </dsp:sp>
    <dsp:sp modelId="{BA71456E-DC9D-4540-B886-00849F660579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 rot="-5400000">
        <a:off x="2" y="2141166"/>
        <a:ext cx="1209291" cy="518268"/>
      </dsp:txXfrm>
    </dsp:sp>
    <dsp:sp modelId="{E57FEFAA-5F58-4091-A34A-81A902F829F1}">
      <dsp:nvSpPr>
        <dsp:cNvPr id="0" name=""/>
        <dsp:cNvSpPr/>
      </dsp:nvSpPr>
      <dsp:spPr>
        <a:xfrm rot="5400000">
          <a:off x="3792863" y="-1047052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FF0000"/>
              </a:solidFill>
            </a:rPr>
            <a:t>3. </a:t>
          </a:r>
          <a:r>
            <a:rPr lang="en-US" sz="2700" kern="1200" dirty="0" smtClean="0"/>
            <a:t>Carrier h.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FF0000"/>
              </a:solidFill>
            </a:rPr>
            <a:t>4.  </a:t>
          </a:r>
          <a:r>
            <a:rPr lang="en-US" sz="2700" kern="1200" dirty="0" smtClean="0"/>
            <a:t>Vector h. (mechanical v. or biological v.)</a:t>
          </a:r>
          <a:endParaRPr lang="en-US" sz="2700" kern="1200" dirty="0"/>
        </a:p>
      </dsp:txBody>
      <dsp:txXfrm rot="-5400000">
        <a:off x="1209291" y="1591336"/>
        <a:ext cx="6235242" cy="1013281"/>
      </dsp:txXfrm>
    </dsp:sp>
    <dsp:sp modelId="{C0C273C8-5264-4CF8-B303-AF8461B044A0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 rot="-5400000">
        <a:off x="2" y="3675954"/>
        <a:ext cx="1209291" cy="518268"/>
      </dsp:txXfrm>
    </dsp:sp>
    <dsp:sp modelId="{B868E8C9-6C8C-49B5-B9B3-92D6B2817377}">
      <dsp:nvSpPr>
        <dsp:cNvPr id="0" name=""/>
        <dsp:cNvSpPr/>
      </dsp:nvSpPr>
      <dsp:spPr>
        <a:xfrm rot="5400000">
          <a:off x="3792863" y="487736"/>
          <a:ext cx="1122913" cy="6290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FF0000"/>
              </a:solidFill>
            </a:rPr>
            <a:t>5. </a:t>
          </a:r>
          <a:r>
            <a:rPr lang="en-US" sz="2700" kern="1200" dirty="0" smtClean="0"/>
            <a:t>Reservoir h.</a:t>
          </a:r>
          <a:endParaRPr lang="en-US" sz="2700" kern="1200" dirty="0"/>
        </a:p>
      </dsp:txBody>
      <dsp:txXfrm rot="-5400000">
        <a:off x="1209291" y="3126124"/>
        <a:ext cx="6235242" cy="1013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12000-3F65-4A70-8031-D2CDD33DB16A}">
      <dsp:nvSpPr>
        <dsp:cNvPr id="0" name=""/>
        <dsp:cNvSpPr/>
      </dsp:nvSpPr>
      <dsp:spPr>
        <a:xfrm>
          <a:off x="-5427139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B0B9B-66F7-4A0A-936A-0681C85CEBBF}">
      <dsp:nvSpPr>
        <dsp:cNvPr id="0" name=""/>
        <dsp:cNvSpPr/>
      </dsp:nvSpPr>
      <dsp:spPr>
        <a:xfrm>
          <a:off x="666323" y="480059"/>
          <a:ext cx="6766778" cy="96012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1. Obligate parasites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2. Facultative p.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666323" y="480059"/>
        <a:ext cx="6766778" cy="960120"/>
      </dsp:txXfrm>
    </dsp:sp>
    <dsp:sp modelId="{D0D18FD5-4EFC-445A-BD75-6135645C348C}">
      <dsp:nvSpPr>
        <dsp:cNvPr id="0" name=""/>
        <dsp:cNvSpPr/>
      </dsp:nvSpPr>
      <dsp:spPr>
        <a:xfrm>
          <a:off x="66248" y="360044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B3D45-41C0-4781-83AD-3979F2E2B504}">
      <dsp:nvSpPr>
        <dsp:cNvPr id="0" name=""/>
        <dsp:cNvSpPr/>
      </dsp:nvSpPr>
      <dsp:spPr>
        <a:xfrm>
          <a:off x="1015326" y="1920239"/>
          <a:ext cx="6417774" cy="96012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solidFill>
                <a:schemeClr val="tx1"/>
              </a:solidFill>
            </a:rPr>
            <a:t>3. Accidental p.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solidFill>
                <a:schemeClr val="tx1"/>
              </a:solidFill>
            </a:rPr>
            <a:t>4. Wandering p.</a:t>
          </a:r>
          <a:endParaRPr lang="en-US" sz="3200" b="0" kern="1200" dirty="0">
            <a:solidFill>
              <a:schemeClr val="tx1"/>
            </a:solidFill>
          </a:endParaRPr>
        </a:p>
      </dsp:txBody>
      <dsp:txXfrm>
        <a:off x="1015326" y="1920239"/>
        <a:ext cx="6417774" cy="960120"/>
      </dsp:txXfrm>
    </dsp:sp>
    <dsp:sp modelId="{D0AF6DFB-DB31-4445-9BBC-BB56218A0752}">
      <dsp:nvSpPr>
        <dsp:cNvPr id="0" name=""/>
        <dsp:cNvSpPr/>
      </dsp:nvSpPr>
      <dsp:spPr>
        <a:xfrm>
          <a:off x="415251" y="1800224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6AA56-E3CD-4D82-958C-C94C27ADF8C0}">
      <dsp:nvSpPr>
        <dsp:cNvPr id="0" name=""/>
        <dsp:cNvSpPr/>
      </dsp:nvSpPr>
      <dsp:spPr>
        <a:xfrm>
          <a:off x="666323" y="3360420"/>
          <a:ext cx="6766778" cy="960120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5. Pathogenic p.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6. </a:t>
          </a:r>
          <a:r>
            <a:rPr lang="en-US" sz="3200" kern="1200" dirty="0" err="1" smtClean="0">
              <a:solidFill>
                <a:schemeClr val="tx1"/>
              </a:solidFill>
            </a:rPr>
            <a:t>Coprozoic</a:t>
          </a:r>
          <a:r>
            <a:rPr lang="en-US" sz="3200" kern="1200" dirty="0" smtClean="0">
              <a:solidFill>
                <a:schemeClr val="tx1"/>
              </a:solidFill>
            </a:rPr>
            <a:t> p.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666323" y="3360420"/>
        <a:ext cx="6766778" cy="960120"/>
      </dsp:txXfrm>
    </dsp:sp>
    <dsp:sp modelId="{8A2A3EC0-DB45-48BB-9DDB-171F004428EE}">
      <dsp:nvSpPr>
        <dsp:cNvPr id="0" name=""/>
        <dsp:cNvSpPr/>
      </dsp:nvSpPr>
      <dsp:spPr>
        <a:xfrm>
          <a:off x="66248" y="3240404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0CB2A-43CE-4B84-8228-D1935262387C}">
      <dsp:nvSpPr>
        <dsp:cNvPr id="0" name=""/>
        <dsp:cNvSpPr/>
      </dsp:nvSpPr>
      <dsp:spPr>
        <a:xfrm>
          <a:off x="915" y="79639"/>
          <a:ext cx="3570247" cy="21421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Genus</a:t>
          </a:r>
          <a:endParaRPr lang="en-US" sz="4400" kern="1200" dirty="0"/>
        </a:p>
      </dsp:txBody>
      <dsp:txXfrm>
        <a:off x="915" y="79639"/>
        <a:ext cx="3570247" cy="2142148"/>
      </dsp:txXfrm>
    </dsp:sp>
    <dsp:sp modelId="{8274594C-A9A1-47D3-A5D2-CCA6691DE520}">
      <dsp:nvSpPr>
        <dsp:cNvPr id="0" name=""/>
        <dsp:cNvSpPr/>
      </dsp:nvSpPr>
      <dsp:spPr>
        <a:xfrm>
          <a:off x="3928187" y="79639"/>
          <a:ext cx="3570247" cy="2142148"/>
        </a:xfrm>
        <a:prstGeom prst="rect">
          <a:avLst/>
        </a:prstGeom>
        <a:solidFill>
          <a:schemeClr val="accent3">
            <a:hueOff val="3000641"/>
            <a:satOff val="271"/>
            <a:lumOff val="-2877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species</a:t>
          </a:r>
          <a:endParaRPr lang="en-US" sz="4400" kern="1200" dirty="0"/>
        </a:p>
      </dsp:txBody>
      <dsp:txXfrm>
        <a:off x="3928187" y="79639"/>
        <a:ext cx="3570247" cy="2142148"/>
      </dsp:txXfrm>
    </dsp:sp>
    <dsp:sp modelId="{F857FC0A-90AE-44E5-8188-31CD379EC88B}">
      <dsp:nvSpPr>
        <dsp:cNvPr id="0" name=""/>
        <dsp:cNvSpPr/>
      </dsp:nvSpPr>
      <dsp:spPr>
        <a:xfrm>
          <a:off x="915" y="2578812"/>
          <a:ext cx="3570247" cy="2142148"/>
        </a:xfrm>
        <a:prstGeom prst="rect">
          <a:avLst/>
        </a:prstGeom>
        <a:solidFill>
          <a:schemeClr val="accent3">
            <a:hueOff val="6001281"/>
            <a:satOff val="542"/>
            <a:lumOff val="-575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u="sng" kern="1200" dirty="0" err="1" smtClean="0"/>
            <a:t>Ascaris</a:t>
          </a:r>
          <a:endParaRPr lang="en-US" sz="4400" u="sng" kern="1200" dirty="0"/>
        </a:p>
      </dsp:txBody>
      <dsp:txXfrm>
        <a:off x="915" y="2578812"/>
        <a:ext cx="3570247" cy="2142148"/>
      </dsp:txXfrm>
    </dsp:sp>
    <dsp:sp modelId="{BAA5BAA1-4B1E-4794-AAEE-2C83615D8607}">
      <dsp:nvSpPr>
        <dsp:cNvPr id="0" name=""/>
        <dsp:cNvSpPr/>
      </dsp:nvSpPr>
      <dsp:spPr>
        <a:xfrm>
          <a:off x="3929102" y="2578812"/>
          <a:ext cx="3570247" cy="2142148"/>
        </a:xfrm>
        <a:prstGeom prst="rect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u="sng" kern="1200" dirty="0" err="1" smtClean="0"/>
            <a:t>lumbericoides</a:t>
          </a:r>
          <a:endParaRPr lang="en-US" sz="4400" u="sng" kern="1200" dirty="0"/>
        </a:p>
      </dsp:txBody>
      <dsp:txXfrm>
        <a:off x="3929102" y="2578812"/>
        <a:ext cx="3570247" cy="21421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4A60F-4685-46E4-AF6D-E919A0AE1621}">
      <dsp:nvSpPr>
        <dsp:cNvPr id="0" name=""/>
        <dsp:cNvSpPr/>
      </dsp:nvSpPr>
      <dsp:spPr>
        <a:xfrm>
          <a:off x="-6812374" y="-1041654"/>
          <a:ext cx="8108045" cy="8108045"/>
        </a:xfrm>
        <a:prstGeom prst="blockArc">
          <a:avLst>
            <a:gd name="adj1" fmla="val 18900000"/>
            <a:gd name="adj2" fmla="val 2700000"/>
            <a:gd name="adj3" fmla="val 266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E0D21-CF4D-4A8F-8768-0568A532174B}">
      <dsp:nvSpPr>
        <dsp:cNvPr id="0" name=""/>
        <dsp:cNvSpPr/>
      </dsp:nvSpPr>
      <dsp:spPr>
        <a:xfrm>
          <a:off x="482280" y="317262"/>
          <a:ext cx="6931217" cy="6342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463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Protozoa</a:t>
          </a:r>
          <a:endParaRPr lang="en-US" sz="3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2280" y="317262"/>
        <a:ext cx="6931217" cy="634284"/>
      </dsp:txXfrm>
    </dsp:sp>
    <dsp:sp modelId="{185E2B84-C895-4315-9140-6686D60605AA}">
      <dsp:nvSpPr>
        <dsp:cNvPr id="0" name=""/>
        <dsp:cNvSpPr/>
      </dsp:nvSpPr>
      <dsp:spPr>
        <a:xfrm>
          <a:off x="85852" y="237977"/>
          <a:ext cx="792855" cy="792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AA41B-0F32-4600-9C50-0A74F517BA67}">
      <dsp:nvSpPr>
        <dsp:cNvPr id="0" name=""/>
        <dsp:cNvSpPr/>
      </dsp:nvSpPr>
      <dsp:spPr>
        <a:xfrm>
          <a:off x="1004022" y="1268568"/>
          <a:ext cx="6409475" cy="634284"/>
        </a:xfrm>
        <a:prstGeom prst="rect">
          <a:avLst/>
        </a:prstGeom>
        <a:solidFill>
          <a:schemeClr val="accent3">
            <a:hueOff val="1800384"/>
            <a:satOff val="163"/>
            <a:lumOff val="-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463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Platyhelimenthes</a:t>
          </a:r>
          <a:endParaRPr lang="en-US" sz="3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4022" y="1268568"/>
        <a:ext cx="6409475" cy="634284"/>
      </dsp:txXfrm>
    </dsp:sp>
    <dsp:sp modelId="{19740BA7-A29B-464A-B6A3-0A886370FEF7}">
      <dsp:nvSpPr>
        <dsp:cNvPr id="0" name=""/>
        <dsp:cNvSpPr/>
      </dsp:nvSpPr>
      <dsp:spPr>
        <a:xfrm>
          <a:off x="607594" y="1189282"/>
          <a:ext cx="792855" cy="792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800384"/>
              <a:satOff val="163"/>
              <a:lumOff val="-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4046D-F25A-450F-BEC4-471462344732}">
      <dsp:nvSpPr>
        <dsp:cNvPr id="0" name=""/>
        <dsp:cNvSpPr/>
      </dsp:nvSpPr>
      <dsp:spPr>
        <a:xfrm>
          <a:off x="1242601" y="2219874"/>
          <a:ext cx="6170895" cy="634284"/>
        </a:xfrm>
        <a:prstGeom prst="rect">
          <a:avLst/>
        </a:prstGeom>
        <a:solidFill>
          <a:schemeClr val="accent3">
            <a:hueOff val="3600769"/>
            <a:satOff val="325"/>
            <a:lumOff val="-34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463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Nematoda</a:t>
          </a:r>
          <a:endParaRPr lang="en-US" sz="3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2601" y="2219874"/>
        <a:ext cx="6170895" cy="634284"/>
      </dsp:txXfrm>
    </dsp:sp>
    <dsp:sp modelId="{4B3A1E04-B68E-4D14-8704-32E3D609D3D5}">
      <dsp:nvSpPr>
        <dsp:cNvPr id="0" name=""/>
        <dsp:cNvSpPr/>
      </dsp:nvSpPr>
      <dsp:spPr>
        <a:xfrm>
          <a:off x="846174" y="2140588"/>
          <a:ext cx="792855" cy="792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600769"/>
              <a:satOff val="325"/>
              <a:lumOff val="-34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8CF85-7B67-4F86-96DF-661490AF62FB}">
      <dsp:nvSpPr>
        <dsp:cNvPr id="0" name=""/>
        <dsp:cNvSpPr/>
      </dsp:nvSpPr>
      <dsp:spPr>
        <a:xfrm>
          <a:off x="1242601" y="3170577"/>
          <a:ext cx="6170895" cy="634284"/>
        </a:xfrm>
        <a:prstGeom prst="rect">
          <a:avLst/>
        </a:prstGeom>
        <a:solidFill>
          <a:schemeClr val="accent3">
            <a:hueOff val="5401153"/>
            <a:satOff val="488"/>
            <a:lumOff val="-51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463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Acanthocephala</a:t>
          </a:r>
          <a:endParaRPr lang="en-US" sz="3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2601" y="3170577"/>
        <a:ext cx="6170895" cy="634284"/>
      </dsp:txXfrm>
    </dsp:sp>
    <dsp:sp modelId="{931AE195-2D6D-4014-8827-1C322187D978}">
      <dsp:nvSpPr>
        <dsp:cNvPr id="0" name=""/>
        <dsp:cNvSpPr/>
      </dsp:nvSpPr>
      <dsp:spPr>
        <a:xfrm>
          <a:off x="846174" y="3091292"/>
          <a:ext cx="792855" cy="792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401153"/>
              <a:satOff val="488"/>
              <a:lumOff val="-51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C888E-268D-4A25-9999-805889712AAC}">
      <dsp:nvSpPr>
        <dsp:cNvPr id="0" name=""/>
        <dsp:cNvSpPr/>
      </dsp:nvSpPr>
      <dsp:spPr>
        <a:xfrm>
          <a:off x="909354" y="4152525"/>
          <a:ext cx="6409475" cy="634284"/>
        </a:xfrm>
        <a:prstGeom prst="rect">
          <a:avLst/>
        </a:prstGeom>
        <a:solidFill>
          <a:schemeClr val="accent3">
            <a:hueOff val="7201538"/>
            <a:satOff val="650"/>
            <a:lumOff val="-69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463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Annlida</a:t>
          </a:r>
          <a:endParaRPr lang="en-US" sz="3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09354" y="4152525"/>
        <a:ext cx="6409475" cy="634284"/>
      </dsp:txXfrm>
    </dsp:sp>
    <dsp:sp modelId="{2D6A97CC-C688-4D9A-B1AA-861779976933}">
      <dsp:nvSpPr>
        <dsp:cNvPr id="0" name=""/>
        <dsp:cNvSpPr/>
      </dsp:nvSpPr>
      <dsp:spPr>
        <a:xfrm>
          <a:off x="607594" y="4042597"/>
          <a:ext cx="792855" cy="792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201538"/>
              <a:satOff val="650"/>
              <a:lumOff val="-69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84E5F-1874-4B17-BE27-36A10690195D}">
      <dsp:nvSpPr>
        <dsp:cNvPr id="0" name=""/>
        <dsp:cNvSpPr/>
      </dsp:nvSpPr>
      <dsp:spPr>
        <a:xfrm>
          <a:off x="482280" y="5073189"/>
          <a:ext cx="6931217" cy="634284"/>
        </a:xfrm>
        <a:prstGeom prst="rect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463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Arthropoda</a:t>
          </a:r>
          <a:endParaRPr lang="en-US" sz="3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2280" y="5073189"/>
        <a:ext cx="6931217" cy="634284"/>
      </dsp:txXfrm>
    </dsp:sp>
    <dsp:sp modelId="{3E3E96A3-6D6D-4082-87B4-D1B1EFF32D1D}">
      <dsp:nvSpPr>
        <dsp:cNvPr id="0" name=""/>
        <dsp:cNvSpPr/>
      </dsp:nvSpPr>
      <dsp:spPr>
        <a:xfrm>
          <a:off x="85852" y="4993903"/>
          <a:ext cx="792855" cy="792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3D043C-B492-47DF-9B96-195C8AE875DE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AB3475-A03E-4FFF-B749-5E496905637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2388864"/>
            <a:ext cx="7406640" cy="1472184"/>
          </a:xfrm>
        </p:spPr>
        <p:txBody>
          <a:bodyPr>
            <a:noAutofit/>
          </a:bodyPr>
          <a:lstStyle/>
          <a:p>
            <a:pPr marL="27432" lvl="0" algn="ctr">
              <a:spcBef>
                <a:spcPts val="600"/>
              </a:spcBef>
            </a:pPr>
            <a:r>
              <a:rPr lang="ar-IQ" sz="4800" b="1" dirty="0" smtClean="0">
                <a:solidFill>
                  <a:schemeClr val="accent2"/>
                </a:solidFill>
                <a:cs typeface="PT Bold Heading" pitchFamily="2" charset="-78"/>
              </a:rPr>
              <a:t>مقدمة علم الطفيليات </a:t>
            </a:r>
            <a:r>
              <a:rPr lang="en-US" sz="4800" b="1" dirty="0" smtClean="0">
                <a:solidFill>
                  <a:schemeClr val="accent2"/>
                </a:solidFill>
                <a:cs typeface="PT Bold Heading" pitchFamily="2" charset="-78"/>
              </a:rPr>
              <a:t/>
            </a:r>
            <a:br>
              <a:rPr lang="en-US" sz="4800" b="1" dirty="0" smtClean="0">
                <a:solidFill>
                  <a:schemeClr val="accent2"/>
                </a:solidFill>
                <a:cs typeface="PT Bold Heading" pitchFamily="2" charset="-78"/>
              </a:rPr>
            </a:br>
            <a:r>
              <a:rPr lang="en-US" sz="3200" b="1" dirty="0">
                <a:solidFill>
                  <a:srgbClr val="EA157A">
                    <a:lumMod val="75000"/>
                  </a:srgbClr>
                </a:solidFill>
                <a:effectLst/>
                <a:ea typeface="+mn-ea"/>
                <a:cs typeface="+mn-cs"/>
              </a:rPr>
              <a:t>Introduction of Parasitology</a:t>
            </a:r>
            <a:br>
              <a:rPr lang="en-US" sz="3200" b="1" dirty="0">
                <a:solidFill>
                  <a:srgbClr val="EA157A">
                    <a:lumMod val="75000"/>
                  </a:srgbClr>
                </a:solidFill>
                <a:effectLst/>
                <a:ea typeface="+mn-ea"/>
                <a:cs typeface="+mn-cs"/>
              </a:rPr>
            </a:br>
            <a:endParaRPr lang="en-US" sz="4800" b="1" dirty="0">
              <a:solidFill>
                <a:schemeClr val="accent2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692696"/>
            <a:ext cx="8002136" cy="48006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sz="3600" b="1" dirty="0" err="1" smtClean="0"/>
              <a:t>اضرار</a:t>
            </a:r>
            <a:r>
              <a:rPr lang="ar-IQ" sz="3600" b="1" dirty="0" smtClean="0"/>
              <a:t> </a:t>
            </a:r>
            <a:r>
              <a:rPr lang="ar-IQ" sz="3600" b="1" dirty="0" err="1" smtClean="0"/>
              <a:t>الية</a:t>
            </a:r>
            <a:r>
              <a:rPr lang="ar-IQ" sz="3600" b="1" dirty="0" smtClean="0"/>
              <a:t> </a:t>
            </a:r>
            <a:r>
              <a:rPr lang="en-US" sz="3600" b="1" dirty="0" smtClean="0"/>
              <a:t>mechanical injuries</a:t>
            </a:r>
            <a:endParaRPr lang="ar-IQ" dirty="0" smtClean="0"/>
          </a:p>
          <a:p>
            <a:pPr marL="82296" indent="0" algn="r" rtl="1">
              <a:buNone/>
            </a:pPr>
            <a:r>
              <a:rPr lang="ar-IQ" dirty="0" smtClean="0"/>
              <a:t>(هجرة وتغذية الطفيلي):</a:t>
            </a:r>
          </a:p>
          <a:p>
            <a:pPr lvl="0" algn="r" rtl="1"/>
            <a:r>
              <a:rPr lang="ar-IQ" dirty="0"/>
              <a:t>تحطم الخلايا</a:t>
            </a:r>
            <a:endParaRPr lang="en-US" dirty="0"/>
          </a:p>
          <a:p>
            <a:pPr lvl="0" algn="r" rtl="1"/>
            <a:r>
              <a:rPr lang="ar-IQ" dirty="0"/>
              <a:t>عرقلة انتقال الغذاء عبر الغشاء الخلوي</a:t>
            </a:r>
            <a:endParaRPr lang="en-US" dirty="0"/>
          </a:p>
          <a:p>
            <a:pPr lvl="0" algn="r" rtl="1"/>
            <a:r>
              <a:rPr lang="ar-IQ" dirty="0"/>
              <a:t>تلف </a:t>
            </a:r>
            <a:r>
              <a:rPr lang="ar-IQ" dirty="0" err="1"/>
              <a:t>الانسجة</a:t>
            </a:r>
            <a:endParaRPr lang="en-US" dirty="0"/>
          </a:p>
          <a:p>
            <a:pPr lvl="0" algn="r" rtl="1"/>
            <a:r>
              <a:rPr lang="ar-IQ" dirty="0"/>
              <a:t>تمزق طبقات الغشاء الواقي</a:t>
            </a:r>
            <a:endParaRPr lang="en-US" dirty="0"/>
          </a:p>
          <a:p>
            <a:pPr lvl="0" algn="r" rtl="1"/>
            <a:r>
              <a:rPr lang="ar-IQ" dirty="0"/>
              <a:t>ثقب </a:t>
            </a:r>
            <a:r>
              <a:rPr lang="ar-IQ" dirty="0" err="1"/>
              <a:t>الاعضاء</a:t>
            </a:r>
            <a:endParaRPr lang="en-US" dirty="0"/>
          </a:p>
          <a:p>
            <a:pPr lvl="0" algn="r" rtl="1"/>
            <a:r>
              <a:rPr lang="ar-IQ" dirty="0"/>
              <a:t>الضمور جزئي </a:t>
            </a:r>
            <a:r>
              <a:rPr lang="ar-IQ" dirty="0" err="1"/>
              <a:t>او</a:t>
            </a:r>
            <a:r>
              <a:rPr lang="ar-IQ" dirty="0"/>
              <a:t> كلي </a:t>
            </a:r>
            <a:r>
              <a:rPr lang="ar-IQ" dirty="0" err="1"/>
              <a:t>للاعضاء</a:t>
            </a:r>
            <a:r>
              <a:rPr lang="ar-IQ" dirty="0"/>
              <a:t> الداخلية</a:t>
            </a:r>
            <a:endParaRPr lang="en-US" dirty="0"/>
          </a:p>
          <a:p>
            <a:pPr lvl="0" algn="r" rtl="1"/>
            <a:r>
              <a:rPr lang="ar-IQ" dirty="0"/>
              <a:t>انسداد القنوات </a:t>
            </a:r>
            <a:r>
              <a:rPr lang="ar-IQ" dirty="0" err="1"/>
              <a:t>والاوعية</a:t>
            </a:r>
            <a:r>
              <a:rPr lang="ar-IQ" dirty="0"/>
              <a:t> الدموية</a:t>
            </a:r>
            <a:endParaRPr lang="en-US" dirty="0"/>
          </a:p>
          <a:p>
            <a:pPr lvl="0"/>
            <a:endParaRPr lang="en-US" dirty="0"/>
          </a:p>
          <a:p>
            <a:pPr algn="r" rtl="1"/>
            <a:endParaRPr lang="ar-IQ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98080" cy="1143000"/>
          </a:xfrm>
        </p:spPr>
        <p:txBody>
          <a:bodyPr/>
          <a:lstStyle/>
          <a:p>
            <a:pPr algn="r"/>
            <a:r>
              <a:rPr lang="ar-IQ" dirty="0">
                <a:solidFill>
                  <a:schemeClr val="tx1"/>
                </a:solidFill>
              </a:rPr>
              <a:t>أ</a:t>
            </a:r>
            <a:r>
              <a:rPr lang="ar-IQ" dirty="0" smtClean="0">
                <a:solidFill>
                  <a:schemeClr val="tx1"/>
                </a:solidFill>
              </a:rPr>
              <a:t>ضرار تنتج من وجود الطفيلي: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تأثير مباشر:</a:t>
            </a:r>
          </a:p>
          <a:p>
            <a:pPr marL="82296" indent="0" algn="r" rtl="1">
              <a:buNone/>
            </a:pPr>
            <a:r>
              <a:rPr lang="ar-IQ" dirty="0" smtClean="0"/>
              <a:t>  عرقلة وظائف جسم المضيف </a:t>
            </a:r>
            <a:r>
              <a:rPr lang="ar-IQ" dirty="0" err="1" smtClean="0"/>
              <a:t>فسلجيا</a:t>
            </a:r>
            <a:r>
              <a:rPr lang="ar-IQ" dirty="0" smtClean="0"/>
              <a:t> (فقر الدم, عقم المضيف)</a:t>
            </a:r>
          </a:p>
          <a:p>
            <a:pPr algn="r" rtl="1"/>
            <a:r>
              <a:rPr lang="ar-IQ" dirty="0" smtClean="0"/>
              <a:t>تأثير غير مباشر:</a:t>
            </a:r>
          </a:p>
          <a:p>
            <a:pPr marL="82296" indent="0" algn="r" rtl="1">
              <a:buNone/>
            </a:pPr>
            <a:r>
              <a:rPr lang="ar-IQ" dirty="0" smtClean="0"/>
              <a:t>  </a:t>
            </a:r>
            <a:r>
              <a:rPr lang="ar-IQ" dirty="0" err="1" smtClean="0"/>
              <a:t>افراز</a:t>
            </a:r>
            <a:r>
              <a:rPr lang="ar-IQ" dirty="0" smtClean="0"/>
              <a:t> الطفيلي مواد سامة </a:t>
            </a:r>
            <a:r>
              <a:rPr lang="ar-IQ" dirty="0" err="1" smtClean="0"/>
              <a:t>الى</a:t>
            </a:r>
            <a:r>
              <a:rPr lang="ar-IQ" dirty="0" smtClean="0"/>
              <a:t> مجرى الدم تحدث تغيرات في الدم </a:t>
            </a:r>
            <a:r>
              <a:rPr lang="ar-IQ" dirty="0" err="1" smtClean="0"/>
              <a:t>والانزيمات</a:t>
            </a:r>
            <a:r>
              <a:rPr lang="ar-IQ" dirty="0" smtClean="0"/>
              <a:t> والفيتامينات وقد تؤثر على النشاط الهرموني للمضيف .</a:t>
            </a:r>
          </a:p>
          <a:p>
            <a:pPr algn="r" rtl="1"/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21634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18622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يكون الطفيلي حاملا </a:t>
            </a:r>
            <a:r>
              <a:rPr lang="ar-IQ" dirty="0" err="1" smtClean="0">
                <a:solidFill>
                  <a:schemeClr val="tx1"/>
                </a:solidFill>
              </a:rPr>
              <a:t>او</a:t>
            </a:r>
            <a:r>
              <a:rPr lang="ar-IQ" dirty="0" smtClean="0">
                <a:solidFill>
                  <a:schemeClr val="tx1"/>
                </a:solidFill>
              </a:rPr>
              <a:t> ناقلا للمسببات المرضية مختلفة: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1447800"/>
            <a:ext cx="8178112" cy="4800600"/>
          </a:xfrm>
        </p:spPr>
        <p:txBody>
          <a:bodyPr/>
          <a:lstStyle/>
          <a:p>
            <a:pPr algn="r" rtl="1"/>
            <a:r>
              <a:rPr lang="ar-IQ" dirty="0" smtClean="0"/>
              <a:t>القمل ينقل مرض التيفوس</a:t>
            </a:r>
          </a:p>
          <a:p>
            <a:pPr algn="r" rtl="1"/>
            <a:r>
              <a:rPr lang="ar-IQ" dirty="0" smtClean="0"/>
              <a:t>البراغيث تنقل الطاعون </a:t>
            </a:r>
          </a:p>
          <a:p>
            <a:pPr algn="r" rtl="1"/>
            <a:r>
              <a:rPr lang="ar-IQ" dirty="0" smtClean="0"/>
              <a:t>البعوض ينقل الملاريا</a:t>
            </a:r>
          </a:p>
          <a:p>
            <a:pPr marL="82296" indent="0" algn="r" rtl="1">
              <a:buNone/>
            </a:pPr>
            <a:endParaRPr lang="ar-IQ" dirty="0" smtClean="0"/>
          </a:p>
          <a:p>
            <a:pPr marL="82296" indent="0" algn="r" rtl="1">
              <a:buNone/>
            </a:pPr>
            <a:r>
              <a:rPr lang="ar-IQ" b="1" dirty="0" smtClean="0"/>
              <a:t>قد يحدث تفاعلا التهابيا </a:t>
            </a:r>
            <a:r>
              <a:rPr lang="ar-IQ" b="1" dirty="0" err="1" smtClean="0"/>
              <a:t>او</a:t>
            </a:r>
            <a:r>
              <a:rPr lang="ar-IQ" b="1" dirty="0" smtClean="0"/>
              <a:t> ورما خبيثا في النسيج المصاب مثل التهاب الرئة وتكوين </a:t>
            </a:r>
            <a:r>
              <a:rPr lang="en-US" b="1" dirty="0" smtClean="0"/>
              <a:t>papillomata</a:t>
            </a:r>
            <a:r>
              <a:rPr lang="ar-IQ" b="1" dirty="0" smtClean="0"/>
              <a:t>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78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15616" y="-171400"/>
            <a:ext cx="7498080" cy="11430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infection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1909192"/>
          </a:xfrm>
        </p:spPr>
        <p:txBody>
          <a:bodyPr/>
          <a:lstStyle/>
          <a:p>
            <a:pPr algn="r" rtl="1"/>
            <a:r>
              <a:rPr lang="ar-IQ" dirty="0" smtClean="0"/>
              <a:t>التربة والمياه والخضروات الملوثة:</a:t>
            </a:r>
          </a:p>
          <a:p>
            <a:pPr algn="r" rtl="1"/>
            <a:r>
              <a:rPr lang="ar-IQ" dirty="0" smtClean="0"/>
              <a:t>التماس مع الحيوانات:</a:t>
            </a:r>
          </a:p>
          <a:p>
            <a:pPr algn="r" rtl="1"/>
            <a:r>
              <a:rPr lang="ar-IQ" dirty="0" smtClean="0"/>
              <a:t>استعمال </a:t>
            </a:r>
            <a:r>
              <a:rPr lang="ar-IQ" dirty="0" err="1" smtClean="0"/>
              <a:t>ادوات</a:t>
            </a:r>
            <a:r>
              <a:rPr lang="ar-IQ" dirty="0" smtClean="0"/>
              <a:t> الغير :</a:t>
            </a:r>
            <a:endParaRPr lang="en-US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268016" y="206997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Stages of infection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581949" y="3068960"/>
            <a:ext cx="7498080" cy="190919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/>
            <a:r>
              <a:rPr lang="ar-IQ" dirty="0" smtClean="0"/>
              <a:t>البيضة:</a:t>
            </a:r>
          </a:p>
          <a:p>
            <a:pPr algn="r" rtl="1"/>
            <a:r>
              <a:rPr lang="ar-IQ" dirty="0" smtClean="0"/>
              <a:t>اليرقة:</a:t>
            </a:r>
          </a:p>
          <a:p>
            <a:pPr algn="r" rtl="1"/>
            <a:r>
              <a:rPr lang="ar-IQ" dirty="0" err="1" smtClean="0"/>
              <a:t>الاكياس</a:t>
            </a:r>
            <a:r>
              <a:rPr lang="ar-IQ" dirty="0" smtClean="0"/>
              <a:t>:</a:t>
            </a:r>
          </a:p>
          <a:p>
            <a:pPr algn="r" rtl="1"/>
            <a:r>
              <a:rPr lang="ar-IQ" dirty="0" err="1" smtClean="0"/>
              <a:t>الاطوار</a:t>
            </a:r>
            <a:r>
              <a:rPr lang="ar-IQ" dirty="0" smtClean="0"/>
              <a:t> النشطة </a:t>
            </a:r>
            <a:r>
              <a:rPr lang="ar-IQ" dirty="0" err="1" smtClean="0"/>
              <a:t>او</a:t>
            </a:r>
            <a:r>
              <a:rPr lang="ar-IQ" dirty="0" smtClean="0"/>
              <a:t> المتغذية: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-99392"/>
            <a:ext cx="749808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Mode of transmission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6336" y="836712"/>
            <a:ext cx="8682168" cy="4800600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IQ" dirty="0" smtClean="0"/>
              <a:t>طريق الفم:(الماء والطعام الملوث ببراز الشخص المصاب وبراز الحيوان المصاب-حك المخرج </a:t>
            </a:r>
            <a:r>
              <a:rPr lang="ar-IQ" dirty="0" err="1" smtClean="0"/>
              <a:t>بالاصابع</a:t>
            </a:r>
            <a:r>
              <a:rPr lang="ar-IQ" dirty="0" smtClean="0"/>
              <a:t>-تلوث </a:t>
            </a:r>
            <a:r>
              <a:rPr lang="ar-IQ" dirty="0" err="1" smtClean="0"/>
              <a:t>الاصابع</a:t>
            </a:r>
            <a:r>
              <a:rPr lang="ar-IQ" dirty="0" smtClean="0"/>
              <a:t> بفضلات الحيوان المصاب- اخذ تربة ملوثة ببراز الشخص المصاب والحيوان المصاب-تناول طعام ملوث –شرب الماء الملوث </a:t>
            </a:r>
            <a:r>
              <a:rPr lang="ar-IQ" dirty="0" err="1" smtClean="0"/>
              <a:t>بالمضائف</a:t>
            </a:r>
            <a:r>
              <a:rPr lang="ar-IQ" dirty="0" smtClean="0"/>
              <a:t> الوسطية )</a:t>
            </a:r>
          </a:p>
          <a:p>
            <a:pPr algn="r" rtl="1"/>
            <a:r>
              <a:rPr lang="ar-IQ" dirty="0" smtClean="0"/>
              <a:t>طريق الجلد: (اختراق الطفيلي المباشر- التربة الملوثة ببراز الشخص المصاب وبراز الحيوان المصاب-التماس مع الشخص المصاب)</a:t>
            </a:r>
          </a:p>
          <a:p>
            <a:pPr algn="r" rtl="1"/>
            <a:r>
              <a:rPr lang="ar-IQ" dirty="0" smtClean="0"/>
              <a:t>الاتصال الجنسي:</a:t>
            </a:r>
          </a:p>
          <a:p>
            <a:pPr algn="r" rtl="1"/>
            <a:r>
              <a:rPr lang="ar-IQ" dirty="0" smtClean="0"/>
              <a:t>استنشاق الهواء:</a:t>
            </a:r>
          </a:p>
          <a:p>
            <a:pPr algn="r" rtl="1"/>
            <a:r>
              <a:rPr lang="ar-IQ" dirty="0" smtClean="0"/>
              <a:t>المشيمة:</a:t>
            </a:r>
          </a:p>
          <a:p>
            <a:pPr algn="r" rtl="1"/>
            <a:r>
              <a:rPr lang="ar-IQ" dirty="0" smtClean="0"/>
              <a:t>المفصليات: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Pathology &amp; Symptomatology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1447800"/>
            <a:ext cx="7498080" cy="4800600"/>
          </a:xfrm>
        </p:spPr>
        <p:txBody>
          <a:bodyPr/>
          <a:lstStyle/>
          <a:p>
            <a:pPr algn="r" rtl="1"/>
            <a:r>
              <a:rPr lang="ar-IQ" dirty="0" smtClean="0"/>
              <a:t>يعتمد </a:t>
            </a:r>
            <a:r>
              <a:rPr lang="ar-IQ" dirty="0" err="1" smtClean="0"/>
              <a:t>الاذى</a:t>
            </a:r>
            <a:r>
              <a:rPr lang="ar-IQ" dirty="0" smtClean="0"/>
              <a:t> على (عدد الطفيليات – حجمها- فعاليتها- يحدد موضع الطفيلي –نشاطه السمي- شدة </a:t>
            </a:r>
            <a:r>
              <a:rPr lang="ar-IQ" dirty="0" err="1" smtClean="0"/>
              <a:t>الاصابة</a:t>
            </a:r>
            <a:r>
              <a:rPr lang="ar-IQ" dirty="0" smtClean="0"/>
              <a:t>- وجود </a:t>
            </a:r>
            <a:r>
              <a:rPr lang="ar-IQ" dirty="0" err="1" smtClean="0"/>
              <a:t>الاعراض</a:t>
            </a:r>
            <a:r>
              <a:rPr lang="ar-IQ" dirty="0" smtClean="0"/>
              <a:t> الجهازية)</a:t>
            </a:r>
          </a:p>
          <a:p>
            <a:pPr algn="r" rtl="1"/>
            <a:r>
              <a:rPr lang="ar-IQ" dirty="0" smtClean="0"/>
              <a:t>يحدد المرض نتيجة تغيرات خلوية </a:t>
            </a:r>
            <a:r>
              <a:rPr lang="ar-IQ" dirty="0" err="1" smtClean="0"/>
              <a:t>وانتاج</a:t>
            </a:r>
            <a:r>
              <a:rPr lang="ar-IQ" dirty="0" smtClean="0"/>
              <a:t> السموم والمضادات </a:t>
            </a:r>
            <a:r>
              <a:rPr lang="ar-IQ" dirty="0" err="1" smtClean="0"/>
              <a:t>الانزيمية</a:t>
            </a:r>
            <a:r>
              <a:rPr lang="ar-IQ" dirty="0" smtClean="0"/>
              <a:t> وينتج من حركة بعض الطفيليات </a:t>
            </a:r>
            <a:r>
              <a:rPr lang="ar-IQ" dirty="0" err="1" smtClean="0"/>
              <a:t>الى</a:t>
            </a:r>
            <a:r>
              <a:rPr lang="ar-IQ" dirty="0" smtClean="0"/>
              <a:t> تهشم </a:t>
            </a:r>
            <a:r>
              <a:rPr lang="ar-IQ" dirty="0" err="1" smtClean="0"/>
              <a:t>الانسجة</a:t>
            </a:r>
            <a:r>
              <a:rPr lang="ar-IQ" dirty="0" smtClean="0"/>
              <a:t> المارة بها والى </a:t>
            </a:r>
            <a:r>
              <a:rPr lang="ar-IQ" dirty="0" err="1" smtClean="0"/>
              <a:t>اصابة</a:t>
            </a:r>
            <a:r>
              <a:rPr lang="ar-IQ" dirty="0" smtClean="0"/>
              <a:t> ثانوية بالبكتريا والفايروسات والفطريات .</a:t>
            </a:r>
          </a:p>
          <a:p>
            <a:pPr algn="r" rtl="1"/>
            <a:r>
              <a:rPr lang="ar-IQ" dirty="0" smtClean="0"/>
              <a:t>مثلا تأثير الخيطيات المعوية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498080" cy="1143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Preventation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&amp; control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 smtClean="0"/>
              <a:t>يمكن منع </a:t>
            </a:r>
            <a:r>
              <a:rPr lang="ar-IQ" dirty="0" err="1" smtClean="0"/>
              <a:t>الاصابة</a:t>
            </a:r>
            <a:r>
              <a:rPr lang="ar-IQ" dirty="0" smtClean="0"/>
              <a:t> الطفيلية من خلال معرفة العلاقة الطفيلي ببيئته الخارجية ومضيفه الوسطي وعلاقته </a:t>
            </a:r>
            <a:r>
              <a:rPr lang="ar-IQ" dirty="0" err="1" smtClean="0"/>
              <a:t>بالانسان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يجب معالجة كل حالة </a:t>
            </a:r>
            <a:r>
              <a:rPr lang="ar-IQ" dirty="0" err="1" smtClean="0"/>
              <a:t>مرضيةبأستخدام</a:t>
            </a:r>
            <a:r>
              <a:rPr lang="ar-IQ" dirty="0" smtClean="0"/>
              <a:t> الوسائل الطبية والجراحية والتغذية الصحية .</a:t>
            </a:r>
          </a:p>
          <a:p>
            <a:pPr algn="r" rtl="1"/>
            <a:r>
              <a:rPr lang="ar-IQ" dirty="0" smtClean="0"/>
              <a:t>طرق السيطرة :</a:t>
            </a:r>
            <a:r>
              <a:rPr lang="ar-IQ" dirty="0" err="1" smtClean="0"/>
              <a:t>بأستعمال</a:t>
            </a:r>
            <a:r>
              <a:rPr lang="ar-IQ" dirty="0" smtClean="0"/>
              <a:t> بعض العوامل الفيزيائية (</a:t>
            </a:r>
            <a:r>
              <a:rPr lang="ar-IQ" dirty="0" err="1" smtClean="0"/>
              <a:t>الاشعة</a:t>
            </a:r>
            <a:r>
              <a:rPr lang="ar-IQ" dirty="0" smtClean="0"/>
              <a:t> الفوق بنفسجية </a:t>
            </a:r>
            <a:r>
              <a:rPr lang="ar-IQ" dirty="0" err="1" smtClean="0"/>
              <a:t>والاشعة</a:t>
            </a:r>
            <a:r>
              <a:rPr lang="ar-IQ" dirty="0" smtClean="0"/>
              <a:t> السينية والتيار الكهربائي).</a:t>
            </a:r>
          </a:p>
          <a:p>
            <a:pPr algn="r" rtl="1"/>
            <a:r>
              <a:rPr lang="ar-IQ" dirty="0" smtClean="0"/>
              <a:t>انتشار </a:t>
            </a:r>
            <a:r>
              <a:rPr lang="ar-IQ" dirty="0" err="1" smtClean="0"/>
              <a:t>الاصابة</a:t>
            </a:r>
            <a:r>
              <a:rPr lang="ar-IQ" dirty="0" smtClean="0"/>
              <a:t> الطفيلية في منطقة معينة يعني تردي الوضع الصحي.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33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Scientific nomenclature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classification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664053"/>
              </p:ext>
            </p:extLst>
          </p:nvPr>
        </p:nvGraphicFramePr>
        <p:xfrm>
          <a:off x="539552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63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1628800"/>
            <a:ext cx="1728192" cy="301034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Groups of Parasites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919851"/>
              </p:ext>
            </p:extLst>
          </p:nvPr>
        </p:nvGraphicFramePr>
        <p:xfrm>
          <a:off x="1825178" y="404664"/>
          <a:ext cx="7499350" cy="60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10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498080" cy="1143000"/>
          </a:xfrm>
        </p:spPr>
        <p:txBody>
          <a:bodyPr/>
          <a:lstStyle/>
          <a:p>
            <a:pPr algn="ctr"/>
            <a:r>
              <a:rPr lang="ar-IQ" dirty="0" smtClean="0"/>
              <a:t>تاريخ علم الطفيليات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692696"/>
            <a:ext cx="8933688" cy="4800600"/>
          </a:xfrm>
        </p:spPr>
        <p:txBody>
          <a:bodyPr>
            <a:noAutofit/>
          </a:bodyPr>
          <a:lstStyle/>
          <a:p>
            <a:pPr algn="just" rtl="1"/>
            <a:r>
              <a:rPr lang="en-US" sz="2800" dirty="0" smtClean="0">
                <a:solidFill>
                  <a:srgbClr val="FF0000"/>
                </a:solidFill>
              </a:rPr>
              <a:t>Parasitology</a:t>
            </a:r>
            <a:r>
              <a:rPr lang="ar-IQ" sz="2800" dirty="0" smtClean="0"/>
              <a:t>: فرع من فروع علم </a:t>
            </a:r>
            <a:r>
              <a:rPr lang="ar-IQ" sz="2800" dirty="0" err="1"/>
              <a:t>الاحياء</a:t>
            </a:r>
            <a:r>
              <a:rPr lang="ar-IQ" sz="2800" dirty="0"/>
              <a:t> والذي </a:t>
            </a:r>
            <a:r>
              <a:rPr lang="ar-IQ" sz="2800" dirty="0" smtClean="0"/>
              <a:t>يبحث العلاقة بين </a:t>
            </a:r>
            <a:r>
              <a:rPr lang="ar-IQ" sz="2800" dirty="0" err="1" smtClean="0"/>
              <a:t>كائنيين</a:t>
            </a:r>
            <a:r>
              <a:rPr lang="ar-IQ" sz="2800" dirty="0" smtClean="0"/>
              <a:t> حيين من نوعين مختلفين يعيش احدهما (الطفيلي) على سطح الكائن </a:t>
            </a:r>
            <a:r>
              <a:rPr lang="ar-IQ" sz="2800" dirty="0" err="1" smtClean="0"/>
              <a:t>الاخر</a:t>
            </a:r>
            <a:r>
              <a:rPr lang="ar-IQ" sz="2800" dirty="0" smtClean="0"/>
              <a:t> (المضيف) </a:t>
            </a:r>
            <a:r>
              <a:rPr lang="ar-IQ" sz="2800" dirty="0" err="1" smtClean="0"/>
              <a:t>او</a:t>
            </a:r>
            <a:r>
              <a:rPr lang="ar-IQ" sz="2800" dirty="0" smtClean="0"/>
              <a:t> داخله وعلاقة هذه </a:t>
            </a:r>
            <a:r>
              <a:rPr lang="ar-IQ" sz="2800" dirty="0" err="1" smtClean="0"/>
              <a:t>الاحياء</a:t>
            </a:r>
            <a:r>
              <a:rPr lang="ar-IQ" sz="2800" dirty="0" smtClean="0"/>
              <a:t> مع </a:t>
            </a:r>
            <a:r>
              <a:rPr lang="ar-IQ" sz="2800" dirty="0" err="1" smtClean="0"/>
              <a:t>مضائفها</a:t>
            </a:r>
            <a:r>
              <a:rPr lang="ar-IQ" sz="2800" dirty="0" smtClean="0"/>
              <a:t> حيث يستفيد الطفيلي ويتضرر المضيف.</a:t>
            </a:r>
          </a:p>
          <a:p>
            <a:pPr algn="just" rtl="1"/>
            <a:r>
              <a:rPr lang="ar-IQ" sz="2800" dirty="0" smtClean="0"/>
              <a:t>اهم العلماء </a:t>
            </a:r>
            <a:r>
              <a:rPr lang="ar-IQ" sz="2800" dirty="0" err="1" smtClean="0"/>
              <a:t>المختصيين</a:t>
            </a:r>
            <a:r>
              <a:rPr lang="ar-IQ" sz="2800" dirty="0" smtClean="0"/>
              <a:t> بعلم الطفيليات:</a:t>
            </a:r>
          </a:p>
          <a:p>
            <a:pPr algn="just" rtl="1"/>
            <a:r>
              <a:rPr lang="ar-IQ" sz="2800" dirty="0" smtClean="0"/>
              <a:t>1. </a:t>
            </a:r>
            <a:r>
              <a:rPr lang="ar-IQ" sz="2800" dirty="0" smtClean="0">
                <a:solidFill>
                  <a:srgbClr val="FF0000"/>
                </a:solidFill>
              </a:rPr>
              <a:t>ابن سينا</a:t>
            </a:r>
            <a:r>
              <a:rPr lang="ar-IQ" sz="2800" dirty="0" smtClean="0"/>
              <a:t>: جاء بأول تسجيل طبي لعلم الديدان فقد وصف </a:t>
            </a:r>
            <a:r>
              <a:rPr lang="ar-IQ" sz="2800" dirty="0" err="1" smtClean="0"/>
              <a:t>اربعة</a:t>
            </a:r>
            <a:r>
              <a:rPr lang="ar-IQ" sz="2800" dirty="0" smtClean="0"/>
              <a:t> </a:t>
            </a:r>
            <a:r>
              <a:rPr lang="ar-IQ" sz="2800" dirty="0" err="1" smtClean="0"/>
              <a:t>انواع</a:t>
            </a:r>
            <a:r>
              <a:rPr lang="ar-IQ" sz="2800" dirty="0" smtClean="0"/>
              <a:t> من الديدان هي الديدان الطويلة (دودة البقر الشريطية), الديدان المسطحة (قطع  من دود</a:t>
            </a:r>
            <a:r>
              <a:rPr lang="ar-IQ" sz="2800" dirty="0" smtClean="0">
                <a:solidFill>
                  <a:prstClr val="black"/>
                </a:solidFill>
              </a:rPr>
              <a:t>ة </a:t>
            </a:r>
            <a:r>
              <a:rPr lang="ar-IQ" sz="2800" dirty="0">
                <a:solidFill>
                  <a:prstClr val="black"/>
                </a:solidFill>
              </a:rPr>
              <a:t>البقر </a:t>
            </a:r>
            <a:r>
              <a:rPr lang="ar-IQ" sz="2800" dirty="0" smtClean="0">
                <a:solidFill>
                  <a:prstClr val="black"/>
                </a:solidFill>
              </a:rPr>
              <a:t>الشريطية) وديدان  </a:t>
            </a:r>
            <a:r>
              <a:rPr lang="ar-IQ" sz="2800" dirty="0" err="1" smtClean="0">
                <a:solidFill>
                  <a:prstClr val="black"/>
                </a:solidFill>
              </a:rPr>
              <a:t>اسطوانية</a:t>
            </a:r>
            <a:r>
              <a:rPr lang="ar-IQ" sz="2800" dirty="0" smtClean="0">
                <a:solidFill>
                  <a:prstClr val="black"/>
                </a:solidFill>
              </a:rPr>
              <a:t> ( الصفر </a:t>
            </a:r>
            <a:r>
              <a:rPr lang="ar-IQ" sz="2800" dirty="0" err="1" smtClean="0">
                <a:solidFill>
                  <a:prstClr val="black"/>
                </a:solidFill>
              </a:rPr>
              <a:t>الخراطيني</a:t>
            </a:r>
            <a:r>
              <a:rPr lang="ar-IQ" sz="2800" dirty="0" smtClean="0">
                <a:solidFill>
                  <a:prstClr val="black"/>
                </a:solidFill>
              </a:rPr>
              <a:t> ).</a:t>
            </a:r>
          </a:p>
          <a:p>
            <a:pPr algn="just" rtl="1"/>
            <a:r>
              <a:rPr lang="ar-IQ" sz="2800" dirty="0" smtClean="0">
                <a:solidFill>
                  <a:prstClr val="black"/>
                </a:solidFill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</a:rPr>
              <a:t>Redi</a:t>
            </a:r>
            <a:r>
              <a:rPr lang="ar-IQ" sz="2800" dirty="0" smtClean="0">
                <a:solidFill>
                  <a:prstClr val="black"/>
                </a:solidFill>
              </a:rPr>
              <a:t>: واضع علم الطفيليات اثبت </a:t>
            </a:r>
            <a:r>
              <a:rPr lang="ar-IQ" sz="2800" dirty="0" err="1" smtClean="0">
                <a:solidFill>
                  <a:prstClr val="black"/>
                </a:solidFill>
              </a:rPr>
              <a:t>ان</a:t>
            </a:r>
            <a:r>
              <a:rPr lang="ar-IQ" sz="2800" dirty="0" smtClean="0">
                <a:solidFill>
                  <a:prstClr val="black"/>
                </a:solidFill>
              </a:rPr>
              <a:t> اليرقات </a:t>
            </a:r>
            <a:r>
              <a:rPr lang="en-US" sz="2800" dirty="0" smtClean="0">
                <a:solidFill>
                  <a:prstClr val="black"/>
                </a:solidFill>
              </a:rPr>
              <a:t>maggots</a:t>
            </a:r>
            <a:r>
              <a:rPr lang="ar-IQ" sz="2800" dirty="0" smtClean="0">
                <a:solidFill>
                  <a:prstClr val="black"/>
                </a:solidFill>
              </a:rPr>
              <a:t> تتطور من بيوض الذباب وان </a:t>
            </a:r>
            <a:r>
              <a:rPr lang="ar-IQ" sz="2800" dirty="0" err="1" smtClean="0">
                <a:solidFill>
                  <a:prstClr val="black"/>
                </a:solidFill>
              </a:rPr>
              <a:t>الاسكارس</a:t>
            </a:r>
            <a:r>
              <a:rPr lang="ar-IQ" sz="2800" dirty="0" smtClean="0">
                <a:solidFill>
                  <a:prstClr val="black"/>
                </a:solidFill>
              </a:rPr>
              <a:t> ذكورا </a:t>
            </a:r>
            <a:r>
              <a:rPr lang="ar-IQ" sz="2800" dirty="0" err="1" smtClean="0">
                <a:solidFill>
                  <a:prstClr val="black"/>
                </a:solidFill>
              </a:rPr>
              <a:t>واناثا</a:t>
            </a:r>
            <a:r>
              <a:rPr lang="ar-IQ" sz="2800" dirty="0" smtClean="0">
                <a:solidFill>
                  <a:prstClr val="black"/>
                </a:solidFill>
              </a:rPr>
              <a:t> تنتج بيضا.</a:t>
            </a:r>
          </a:p>
          <a:p>
            <a:pPr algn="just" rtl="1"/>
            <a:r>
              <a:rPr lang="ar-IQ" sz="2800" dirty="0" smtClean="0">
                <a:solidFill>
                  <a:prstClr val="black"/>
                </a:solidFill>
              </a:rPr>
              <a:t>3. </a:t>
            </a:r>
            <a:r>
              <a:rPr lang="ar-IQ" sz="2800" dirty="0" err="1" smtClean="0">
                <a:solidFill>
                  <a:srgbClr val="FF0000"/>
                </a:solidFill>
              </a:rPr>
              <a:t>لينايوس</a:t>
            </a:r>
            <a:r>
              <a:rPr lang="ar-IQ" sz="2800" dirty="0" smtClean="0">
                <a:solidFill>
                  <a:prstClr val="black"/>
                </a:solidFill>
              </a:rPr>
              <a:t>: طبق نظام التسمية الثنائية للعديد من الطفيليات.</a:t>
            </a:r>
          </a:p>
          <a:p>
            <a:pPr algn="just" rtl="1"/>
            <a:r>
              <a:rPr lang="ar-IQ" sz="2800" dirty="0" smtClean="0">
                <a:solidFill>
                  <a:prstClr val="black"/>
                </a:solidFill>
              </a:rPr>
              <a:t>4.</a:t>
            </a:r>
            <a:r>
              <a:rPr lang="ar-IQ" sz="2800" dirty="0" smtClean="0">
                <a:solidFill>
                  <a:srgbClr val="FF0000"/>
                </a:solidFill>
              </a:rPr>
              <a:t>فان </a:t>
            </a:r>
            <a:r>
              <a:rPr lang="ar-IQ" sz="2800" dirty="0" err="1" smtClean="0">
                <a:solidFill>
                  <a:srgbClr val="FF0000"/>
                </a:solidFill>
              </a:rPr>
              <a:t>ليفهوك</a:t>
            </a:r>
            <a:r>
              <a:rPr lang="ar-IQ" sz="2800" dirty="0" smtClean="0">
                <a:solidFill>
                  <a:prstClr val="black"/>
                </a:solidFill>
              </a:rPr>
              <a:t>: مكتشف علم الابتدائيات حيث استطاع </a:t>
            </a:r>
            <a:r>
              <a:rPr lang="ar-IQ" sz="2800" dirty="0" err="1" smtClean="0">
                <a:solidFill>
                  <a:prstClr val="black"/>
                </a:solidFill>
              </a:rPr>
              <a:t>بمجهره</a:t>
            </a:r>
            <a:r>
              <a:rPr lang="ar-IQ" sz="2800" dirty="0" smtClean="0">
                <a:solidFill>
                  <a:prstClr val="black"/>
                </a:solidFill>
              </a:rPr>
              <a:t> وصف العديد من الكائنات الصغيرة كالابتدائيات في الغائط.</a:t>
            </a:r>
          </a:p>
          <a:p>
            <a:pPr algn="just" rtl="1"/>
            <a:endParaRPr lang="ar-IQ" sz="2800" dirty="0" smtClean="0"/>
          </a:p>
          <a:p>
            <a:pPr algn="just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20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749808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Geographical distribution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يعتمد توزيع و انتشار الطفيليات على :</a:t>
            </a:r>
          </a:p>
          <a:p>
            <a:pPr algn="r" rtl="1"/>
            <a:r>
              <a:rPr lang="ar-IQ" dirty="0" smtClean="0"/>
              <a:t>1. توفر المضيف المناسب. </a:t>
            </a:r>
          </a:p>
          <a:p>
            <a:pPr algn="r" rtl="1"/>
            <a:r>
              <a:rPr lang="ar-IQ" dirty="0" smtClean="0"/>
              <a:t>2. توفر الظروف البيئية التي تسمح للطفيلي بالانتقال من مضيف </a:t>
            </a:r>
            <a:r>
              <a:rPr lang="ar-IQ" dirty="0" err="1" smtClean="0"/>
              <a:t>لاخر</a:t>
            </a:r>
            <a:r>
              <a:rPr lang="ar-IQ" dirty="0" smtClean="0"/>
              <a:t>, بعض الطفيليات لا تحتاج للمضيف الوسطي وقد تكون ذات دورة حياة بسيطة وبالتالي اكثر انتشارا مقارنة بدورة الحياة المعقدة .</a:t>
            </a:r>
          </a:p>
          <a:p>
            <a:pPr algn="r" rtl="1"/>
            <a:r>
              <a:rPr lang="ar-IQ" dirty="0" smtClean="0"/>
              <a:t>3. توفر الظروف الاقتصادية والاجتماعية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Association between organisms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Intraspecific                               interspecific</a:t>
            </a:r>
          </a:p>
          <a:p>
            <a:pPr marL="82296" indent="0">
              <a:buNone/>
            </a:pPr>
            <a:r>
              <a:rPr lang="en-US" dirty="0" smtClean="0"/>
              <a:t> association                                </a:t>
            </a:r>
            <a:r>
              <a:rPr lang="en-US" dirty="0" err="1" smtClean="0"/>
              <a:t>association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                                           1. Commensalisms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2. Symbiosis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3. Parasitism                                    </a:t>
            </a:r>
            <a:endParaRPr lang="en-US" dirty="0"/>
          </a:p>
        </p:txBody>
      </p:sp>
      <p:sp>
        <p:nvSpPr>
          <p:cNvPr id="5" name="سهم إلى اليسار واليمين 4"/>
          <p:cNvSpPr/>
          <p:nvPr/>
        </p:nvSpPr>
        <p:spPr>
          <a:xfrm>
            <a:off x="3059832" y="1628800"/>
            <a:ext cx="3168352" cy="10801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للأسفل 5"/>
          <p:cNvSpPr/>
          <p:nvPr/>
        </p:nvSpPr>
        <p:spPr>
          <a:xfrm>
            <a:off x="6876256" y="2564904"/>
            <a:ext cx="72008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825012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Association </a:t>
            </a:r>
            <a:r>
              <a:rPr lang="en-US" dirty="0" smtClean="0">
                <a:solidFill>
                  <a:srgbClr val="FF0000"/>
                </a:solidFill>
              </a:rPr>
              <a:t>between parasite &amp; host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1447800"/>
            <a:ext cx="7498080" cy="4800600"/>
          </a:xfrm>
        </p:spPr>
        <p:txBody>
          <a:bodyPr/>
          <a:lstStyle/>
          <a:p>
            <a:endParaRPr lang="en-US" dirty="0" smtClean="0"/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err="1" smtClean="0"/>
              <a:t>Ectoparasite</a:t>
            </a:r>
            <a:endParaRPr lang="en-US" dirty="0" smtClean="0"/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err="1" smtClean="0"/>
              <a:t>Endoparasite</a:t>
            </a:r>
            <a:endParaRPr lang="en-US" dirty="0" smtClean="0"/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Intercellular parasite</a:t>
            </a:r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err="1" smtClean="0"/>
              <a:t>Parmanent</a:t>
            </a:r>
            <a:r>
              <a:rPr lang="en-US" dirty="0" smtClean="0"/>
              <a:t> parasite</a:t>
            </a:r>
          </a:p>
          <a:p>
            <a:pPr marL="596646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/>
              <a:t>Temporary parasite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سهم للأسفل 3"/>
          <p:cNvSpPr/>
          <p:nvPr/>
        </p:nvSpPr>
        <p:spPr>
          <a:xfrm>
            <a:off x="1691680" y="1124744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Types of hosts:</a:t>
            </a:r>
            <a:endParaRPr lang="en-US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90494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08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Parasites according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the nature of their living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858267"/>
              </p:ext>
            </p:extLst>
          </p:nvPr>
        </p:nvGraphicFramePr>
        <p:xfrm>
          <a:off x="1043608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0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724744"/>
            <a:ext cx="7498080" cy="4800600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ymptoms:</a:t>
            </a:r>
          </a:p>
          <a:p>
            <a:pPr marL="596646" indent="-514350">
              <a:buAutoNum type="arabicPeriod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Zoonosis:</a:t>
            </a:r>
          </a:p>
          <a:p>
            <a:pPr marL="596646" indent="-51435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Epidemiology:</a:t>
            </a:r>
          </a:p>
          <a:p>
            <a:pPr marL="596646" indent="-514350">
              <a:buAutoNum type="arabicPeriod"/>
            </a:pPr>
            <a:r>
              <a:rPr lang="en-US" b="1" dirty="0" smtClean="0">
                <a:solidFill>
                  <a:schemeClr val="accent2"/>
                </a:solidFill>
              </a:rPr>
              <a:t>Endemic-</a:t>
            </a:r>
            <a:r>
              <a:rPr lang="en-US" b="1" dirty="0" err="1" smtClean="0">
                <a:solidFill>
                  <a:schemeClr val="accent2"/>
                </a:solidFill>
              </a:rPr>
              <a:t>hyperendemic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endParaRPr lang="en-US" b="1" dirty="0">
              <a:solidFill>
                <a:schemeClr val="accent2"/>
              </a:solidFill>
            </a:endParaRPr>
          </a:p>
          <a:p>
            <a:pPr marL="596646" indent="-514350">
              <a:buAutoNum type="arabicPeriod"/>
            </a:pPr>
            <a:r>
              <a:rPr lang="en-US" b="1" dirty="0" smtClean="0">
                <a:solidFill>
                  <a:schemeClr val="accent6"/>
                </a:solidFill>
              </a:rPr>
              <a:t>Epidemic- </a:t>
            </a:r>
            <a:r>
              <a:rPr lang="en-US" b="1" dirty="0" err="1" smtClean="0">
                <a:solidFill>
                  <a:schemeClr val="accent6"/>
                </a:solidFill>
              </a:rPr>
              <a:t>hyperenzotic</a:t>
            </a:r>
            <a:r>
              <a:rPr lang="en-US" b="1" dirty="0" smtClean="0">
                <a:solidFill>
                  <a:schemeClr val="accent6"/>
                </a:solidFill>
              </a:rPr>
              <a:t>- </a:t>
            </a:r>
            <a:r>
              <a:rPr lang="en-US" b="1" dirty="0" err="1" smtClean="0">
                <a:solidFill>
                  <a:schemeClr val="accent6"/>
                </a:solidFill>
              </a:rPr>
              <a:t>epizototic</a:t>
            </a:r>
            <a:r>
              <a:rPr lang="en-US" b="1" dirty="0" smtClean="0">
                <a:solidFill>
                  <a:schemeClr val="accent6"/>
                </a:solidFill>
              </a:rPr>
              <a:t>: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وسيلة شرح مع سهم إلى الأسفل 4"/>
          <p:cNvSpPr/>
          <p:nvPr/>
        </p:nvSpPr>
        <p:spPr>
          <a:xfrm>
            <a:off x="1043608" y="404664"/>
            <a:ext cx="4536504" cy="1224136"/>
          </a:xfrm>
          <a:prstGeom prst="downArrow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00" dirty="0"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Some of terms 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501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Appropriate between 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parasite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host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 smtClean="0"/>
              <a:t>طبيعة العلاقة الطفيلية </a:t>
            </a:r>
          </a:p>
          <a:p>
            <a:pPr marL="596646" indent="-514350" algn="just" rtl="1">
              <a:buAutoNum type="arabicPeriod"/>
            </a:pPr>
            <a:r>
              <a:rPr lang="ar-IQ" dirty="0" smtClean="0"/>
              <a:t>تتدرج من</a:t>
            </a:r>
            <a:r>
              <a:rPr lang="ar-IQ" dirty="0" smtClean="0">
                <a:solidFill>
                  <a:srgbClr val="FF0000"/>
                </a:solidFill>
              </a:rPr>
              <a:t> عدم </a:t>
            </a:r>
            <a:r>
              <a:rPr lang="ar-IQ" dirty="0" smtClean="0"/>
              <a:t>وجود ضرر محسوس </a:t>
            </a:r>
            <a:r>
              <a:rPr lang="ar-IQ" dirty="0" err="1" smtClean="0"/>
              <a:t>الى</a:t>
            </a:r>
            <a:r>
              <a:rPr lang="ar-IQ" dirty="0" smtClean="0"/>
              <a:t> الموت </a:t>
            </a:r>
            <a:r>
              <a:rPr lang="ar-IQ" dirty="0" err="1" smtClean="0"/>
              <a:t>المفاجيء</a:t>
            </a:r>
            <a:r>
              <a:rPr lang="ar-IQ" dirty="0" smtClean="0"/>
              <a:t>.</a:t>
            </a:r>
          </a:p>
          <a:p>
            <a:pPr marL="596646" indent="-514350" algn="just" rtl="1">
              <a:buAutoNum type="arabicPeriod"/>
            </a:pPr>
            <a:r>
              <a:rPr lang="ar-IQ" dirty="0" smtClean="0"/>
              <a:t> العلاقة الطفيلية الجديدة </a:t>
            </a:r>
            <a:r>
              <a:rPr lang="ar-IQ" dirty="0" smtClean="0">
                <a:solidFill>
                  <a:srgbClr val="FF0000"/>
                </a:solidFill>
              </a:rPr>
              <a:t>اصعب</a:t>
            </a:r>
            <a:r>
              <a:rPr lang="ar-IQ" dirty="0" smtClean="0"/>
              <a:t> على المضيف من القديمة.</a:t>
            </a:r>
          </a:p>
          <a:p>
            <a:pPr marL="596646" indent="-514350" algn="just" rtl="1">
              <a:buAutoNum type="arabicPeriod"/>
            </a:pPr>
            <a:r>
              <a:rPr lang="ar-IQ" dirty="0" smtClean="0"/>
              <a:t>يعتمد مقدار </a:t>
            </a:r>
            <a:r>
              <a:rPr lang="ar-IQ" dirty="0" err="1" smtClean="0"/>
              <a:t>الاذى</a:t>
            </a:r>
            <a:r>
              <a:rPr lang="ar-IQ" dirty="0" smtClean="0"/>
              <a:t> على تخصص الطفيلي </a:t>
            </a:r>
            <a:r>
              <a:rPr lang="en-US" dirty="0" smtClean="0"/>
              <a:t>parasite </a:t>
            </a:r>
            <a:r>
              <a:rPr lang="ar-IQ" dirty="0" smtClean="0"/>
              <a:t>  </a:t>
            </a:r>
            <a:r>
              <a:rPr lang="en-US" dirty="0" smtClean="0"/>
              <a:t>specificity</a:t>
            </a:r>
            <a:r>
              <a:rPr lang="ar-IQ" dirty="0" smtClean="0"/>
              <a:t>(عدد </a:t>
            </a:r>
            <a:r>
              <a:rPr lang="ar-IQ" dirty="0" err="1" smtClean="0"/>
              <a:t>المضائف</a:t>
            </a:r>
            <a:r>
              <a:rPr lang="ar-IQ" dirty="0" smtClean="0"/>
              <a:t>)</a:t>
            </a:r>
          </a:p>
          <a:p>
            <a:pPr marL="596646" indent="-514350" algn="just" rtl="1">
              <a:buAutoNum type="arabicPeriod"/>
            </a:pPr>
            <a:r>
              <a:rPr lang="ar-IQ" dirty="0" smtClean="0"/>
              <a:t>الغذاء والحماية ومن هنا ينتج عن وجود الطفيلي </a:t>
            </a:r>
            <a:r>
              <a:rPr lang="ar-IQ" dirty="0" err="1" smtClean="0"/>
              <a:t>اضرار</a:t>
            </a:r>
            <a:r>
              <a:rPr lang="ar-IQ" dirty="0" smtClean="0"/>
              <a:t> بمضيفه منها:</a:t>
            </a:r>
          </a:p>
          <a:p>
            <a:pPr marL="596646" indent="-514350" algn="just" rtl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مخصص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31446</TotalTime>
  <Words>710</Words>
  <Application>Microsoft Office PowerPoint</Application>
  <PresentationFormat>عرض على الشاشة (3:4)‏</PresentationFormat>
  <Paragraphs>111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انقلاب</vt:lpstr>
      <vt:lpstr>مقدمة علم الطفيليات  Introduction of Parasitology </vt:lpstr>
      <vt:lpstr>تاريخ علم الطفيليات</vt:lpstr>
      <vt:lpstr>Geographical distribution</vt:lpstr>
      <vt:lpstr>Association between organisms</vt:lpstr>
      <vt:lpstr>Association between parasite &amp; host</vt:lpstr>
      <vt:lpstr>Types of hosts:</vt:lpstr>
      <vt:lpstr>Parasites according to the nature of their living</vt:lpstr>
      <vt:lpstr>عرض تقديمي في PowerPoint</vt:lpstr>
      <vt:lpstr>Appropriate between  parasite and host</vt:lpstr>
      <vt:lpstr>عرض تقديمي في PowerPoint</vt:lpstr>
      <vt:lpstr>أضرار تنتج من وجود الطفيلي:</vt:lpstr>
      <vt:lpstr>يكون الطفيلي حاملا او ناقلا للمسببات المرضية مختلفة:</vt:lpstr>
      <vt:lpstr>Sources of infection</vt:lpstr>
      <vt:lpstr>Mode of transmission</vt:lpstr>
      <vt:lpstr>Pathology &amp; Symptomatology</vt:lpstr>
      <vt:lpstr>Preventation &amp; control</vt:lpstr>
      <vt:lpstr>Scientific nomenclature  and classification</vt:lpstr>
      <vt:lpstr>Groups of Parasites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علم الطفيليات</dc:title>
  <dc:creator>المستقبل</dc:creator>
  <cp:lastModifiedBy>المستقبل</cp:lastModifiedBy>
  <cp:revision>37</cp:revision>
  <dcterms:created xsi:type="dcterms:W3CDTF">2018-09-16T14:15:07Z</dcterms:created>
  <dcterms:modified xsi:type="dcterms:W3CDTF">2018-10-13T17:25:55Z</dcterms:modified>
</cp:coreProperties>
</file>